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1" r:id="rId17"/>
    <p:sldId id="662" r:id="rId18"/>
    <p:sldId id="663" r:id="rId19"/>
    <p:sldId id="660" r:id="rId20"/>
    <p:sldId id="665" r:id="rId21"/>
    <p:sldId id="667" r:id="rId22"/>
    <p:sldId id="664" r:id="rId23"/>
    <p:sldId id="668" r:id="rId24"/>
    <p:sldId id="669" r:id="rId25"/>
    <p:sldId id="670" r:id="rId26"/>
    <p:sldId id="671" r:id="rId27"/>
    <p:sldId id="672" r:id="rId28"/>
    <p:sldId id="673" r:id="rId29"/>
    <p:sldId id="674" r:id="rId30"/>
    <p:sldId id="675" r:id="rId31"/>
    <p:sldId id="676" r:id="rId32"/>
    <p:sldId id="677" r:id="rId33"/>
    <p:sldId id="683" r:id="rId34"/>
    <p:sldId id="684" r:id="rId35"/>
    <p:sldId id="685" r:id="rId36"/>
    <p:sldId id="680" r:id="rId37"/>
    <p:sldId id="688" r:id="rId38"/>
    <p:sldId id="681" r:id="rId39"/>
    <p:sldId id="687" r:id="rId4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4" autoAdjust="0"/>
    <p:restoredTop sz="91506" autoAdjust="0"/>
  </p:normalViewPr>
  <p:slideViewPr>
    <p:cSldViewPr>
      <p:cViewPr>
        <p:scale>
          <a:sx n="89" d="100"/>
          <a:sy n="89" d="100"/>
        </p:scale>
        <p:origin x="640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July 26,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19.gif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8" Type="http://schemas.openxmlformats.org/officeDocument/2006/relationships/image" Target="../media/image7.jpeg"/><Relationship Id="rId9" Type="http://schemas.openxmlformats.org/officeDocument/2006/relationships/image" Target="../media/image8.png"/><Relationship Id="rId10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microsoft.com/office/2007/relationships/hdphoto" Target="../media/hdphoto2.wdp"/><Relationship Id="rId5" Type="http://schemas.openxmlformats.org/officeDocument/2006/relationships/image" Target="../media/image23.png"/><Relationship Id="rId6" Type="http://schemas.openxmlformats.org/officeDocument/2006/relationships/image" Target="../media/image24.jpeg"/><Relationship Id="rId7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4.jpeg"/><Relationship Id="rId7" Type="http://schemas.openxmlformats.org/officeDocument/2006/relationships/image" Target="../media/image25.jp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19.gif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19.gif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jpg"/><Relationship Id="rId12" Type="http://schemas.openxmlformats.org/officeDocument/2006/relationships/image" Target="../media/image19.gif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8" Type="http://schemas.openxmlformats.org/officeDocument/2006/relationships/image" Target="../media/image15.jpg"/><Relationship Id="rId9" Type="http://schemas.openxmlformats.org/officeDocument/2006/relationships/image" Target="../media/image16.jpg"/><Relationship Id="rId10" Type="http://schemas.openxmlformats.org/officeDocument/2006/relationships/image" Target="../media/image1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microsoft.com/office/2007/relationships/hdphoto" Target="../media/hdphoto1.wdp"/><Relationship Id="rId5" Type="http://schemas.openxmlformats.org/officeDocument/2006/relationships/image" Target="../media/image23.png"/><Relationship Id="rId6" Type="http://schemas.openxmlformats.org/officeDocument/2006/relationships/image" Target="../media/image24.jpeg"/><Relationship Id="rId7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4.jpeg"/><Relationship Id="rId7" Type="http://schemas.openxmlformats.org/officeDocument/2006/relationships/image" Target="../media/image25.jp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19.gif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19.gif"/><Relationship Id="rId6" Type="http://schemas.openxmlformats.org/officeDocument/2006/relationships/image" Target="../media/image37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19.gif"/><Relationship Id="rId6" Type="http://schemas.openxmlformats.org/officeDocument/2006/relationships/image" Target="../media/image39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5400" dirty="0"/>
              <a:t>Generative Adversarial Network, </a:t>
            </a:r>
            <a:r>
              <a:rPr lang="en-US" altLang="ko-KR" sz="4400" i="1" dirty="0"/>
              <a:t>NIPS 2014</a:t>
            </a:r>
            <a:endParaRPr lang="en-US" altLang="ko-KR" sz="44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521314"/>
            <a:ext cx="7042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Ian J. </a:t>
            </a:r>
            <a:r>
              <a:rPr lang="en-US" altLang="ko-KR" sz="2000" b="1" dirty="0" err="1"/>
              <a:t>Goodfellow</a:t>
            </a:r>
            <a:r>
              <a:rPr lang="en-US" altLang="ko-KR" sz="2000" dirty="0"/>
              <a:t>, Jean </a:t>
            </a:r>
            <a:r>
              <a:rPr lang="en-US" altLang="ko-KR" sz="2000" dirty="0" err="1"/>
              <a:t>Pouget-Abadie</a:t>
            </a:r>
            <a:r>
              <a:rPr lang="en-US" altLang="ko-KR" sz="2000" dirty="0"/>
              <a:t>, Mehdi Mirza, Bing Xu, David </a:t>
            </a:r>
            <a:r>
              <a:rPr lang="en-US" altLang="ko-KR" sz="2000" dirty="0" err="1"/>
              <a:t>Warde</a:t>
            </a:r>
            <a:r>
              <a:rPr lang="en-US" altLang="ko-KR" sz="2000" dirty="0"/>
              <a:t>-Farley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Sherjil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Ozair</a:t>
            </a:r>
            <a:r>
              <a:rPr lang="en-US" altLang="ko-KR" sz="2000" dirty="0" smtClean="0"/>
              <a:t>, </a:t>
            </a:r>
            <a:r>
              <a:rPr lang="en-US" altLang="ko-KR" sz="2000" dirty="0"/>
              <a:t>Aaron </a:t>
            </a:r>
            <a:r>
              <a:rPr lang="en-US" altLang="ko-KR" sz="2000" dirty="0" err="1"/>
              <a:t>Courville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Yoshua</a:t>
            </a:r>
            <a:r>
              <a:rPr lang="en-US" altLang="ko-KR" sz="2000" dirty="0"/>
              <a:t> </a:t>
            </a:r>
            <a:r>
              <a:rPr lang="en-US" altLang="ko-KR" sz="2000" dirty="0" err="1" smtClean="0"/>
              <a:t>Bengio</a:t>
            </a:r>
            <a:endParaRPr lang="ko-KR" altLang="en-US" sz="20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0" y="0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Slide credit: </a:t>
            </a:r>
            <a:r>
              <a:rPr lang="en-US" altLang="ko-KR" sz="1600" dirty="0" err="1" smtClean="0"/>
              <a:t>Sangdoo</a:t>
            </a:r>
            <a:r>
              <a:rPr lang="en-US" altLang="ko-KR" sz="1600" dirty="0" smtClean="0"/>
              <a:t> </a:t>
            </a:r>
            <a:r>
              <a:rPr lang="en-US" altLang="ko-KR" sz="1600" dirty="0" smtClean="0"/>
              <a:t>Yun @PIL (pil.snu.ac.kr)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</a:t>
            </a:r>
            <a:r>
              <a:rPr lang="en-US" altLang="ko-KR" dirty="0" smtClean="0"/>
              <a:t>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717" y="1124744"/>
            <a:ext cx="7996566" cy="5279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31816" y="3442401"/>
            <a:ext cx="1541417" cy="383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Update D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1817" y="4923382"/>
            <a:ext cx="1541417" cy="383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Update 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64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 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81" y="1565189"/>
            <a:ext cx="6968038" cy="50466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200" y="1207529"/>
            <a:ext cx="255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Generated Samples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02030" y="707581"/>
            <a:ext cx="319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Nearest training example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230142" y="1076913"/>
            <a:ext cx="208415" cy="5777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3675017" y="1084445"/>
            <a:ext cx="763540" cy="570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77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593109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mtClean="0"/>
              <a:t>Alec Radford, Luke Metz and Soumith Chintala</a:t>
            </a: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582756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>
                <a:latin typeface="+mn-lt"/>
              </a:rPr>
              <a:t>Unsupervised Representation Learning with </a:t>
            </a:r>
            <a:r>
              <a:rPr lang="en-US" altLang="ko-KR" sz="4400" b="1" dirty="0" smtClean="0">
                <a:latin typeface="+mn-lt"/>
              </a:rPr>
              <a:t>Deep Convolutional</a:t>
            </a:r>
            <a:r>
              <a:rPr lang="en-US" altLang="ko-KR" sz="4400" dirty="0" smtClean="0">
                <a:latin typeface="+mn-lt"/>
              </a:rPr>
              <a:t> </a:t>
            </a:r>
            <a:r>
              <a:rPr lang="en-US" altLang="ko-KR" sz="4400" b="1" dirty="0" smtClean="0">
                <a:latin typeface="+mn-lt"/>
              </a:rPr>
              <a:t>Generative Adversarial Network</a:t>
            </a:r>
            <a:r>
              <a:rPr lang="en-US" altLang="ko-KR" sz="4400" dirty="0" smtClean="0">
                <a:latin typeface="+mn-lt"/>
              </a:rPr>
              <a:t>, </a:t>
            </a:r>
            <a:r>
              <a:rPr lang="en-US" altLang="ko-KR" sz="3600" i="1" dirty="0" smtClean="0">
                <a:latin typeface="+mn-lt"/>
              </a:rPr>
              <a:t>ICLR 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0" y="0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Slide credit: </a:t>
            </a:r>
            <a:r>
              <a:rPr lang="en-US" altLang="ko-KR" sz="1600" dirty="0" err="1" smtClean="0"/>
              <a:t>Sangdoo</a:t>
            </a:r>
            <a:r>
              <a:rPr lang="en-US" altLang="ko-KR" sz="1600" dirty="0" smtClean="0"/>
              <a:t> </a:t>
            </a:r>
            <a:r>
              <a:rPr lang="en-US" altLang="ko-KR" sz="1600" dirty="0" smtClean="0"/>
              <a:t>Yun @PIL (pil.snu.ac.kr)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3255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DCGAN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Deep Convolutional Network + GAN</a:t>
            </a:r>
          </a:p>
          <a:p>
            <a:r>
              <a:rPr lang="en-US" altLang="ko-KR" dirty="0" smtClean="0"/>
              <a:t>Tricks for stable training</a:t>
            </a:r>
          </a:p>
          <a:p>
            <a:r>
              <a:rPr lang="en-US" altLang="ko-KR" dirty="0" smtClean="0"/>
              <a:t>Experimental Analysis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162894" y="2168439"/>
            <a:ext cx="3613845" cy="4031726"/>
            <a:chOff x="25517" y="2837870"/>
            <a:chExt cx="3418559" cy="381385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8" name="타원 7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타원 8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0" name="타원 9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3" name="타원 12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8" name="타원 17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2" name="직선 화살표 연결선 21"/>
            <p:cNvCxnSpPr>
              <a:stCxn id="18" idx="0"/>
              <a:endCxn id="8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18" idx="0"/>
              <a:endCxn id="9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8" idx="0"/>
              <a:endCxn id="10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8" idx="0"/>
              <a:endCxn id="11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8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19" idx="0"/>
              <a:endCxn id="9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19" idx="0"/>
              <a:endCxn id="10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19" idx="0"/>
              <a:endCxn id="11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8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0" idx="0"/>
              <a:endCxn id="9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0" idx="0"/>
              <a:endCxn id="10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0" idx="0"/>
              <a:endCxn id="11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8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1" idx="0"/>
              <a:endCxn id="9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1" idx="0"/>
              <a:endCxn id="10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1" idx="0"/>
              <a:endCxn id="11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95437" y="4019886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5437" y="3744675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4291137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41" name="직선 화살표 연결선 40"/>
            <p:cNvCxnSpPr>
              <a:endCxn id="13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8" idx="0"/>
              <a:endCxn id="15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endCxn id="16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3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9" idx="0"/>
              <a:endCxn id="15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endCxn id="16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3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10" idx="0"/>
              <a:endCxn id="16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endCxn id="13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stCxn id="11" idx="0"/>
              <a:endCxn id="16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58" name="직선 화살표 연결선 57"/>
            <p:cNvCxnSpPr>
              <a:stCxn id="57" idx="4"/>
              <a:endCxn id="13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57" idx="4"/>
              <a:endCxn id="14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7" idx="4"/>
              <a:endCxn id="15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7" idx="4"/>
              <a:endCxn id="16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모서리가 둥근 직사각형 61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4" name="모서리가 둥근 직사각형 63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5" name="타원 64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6" name="타원 65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7" name="타원 66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0" name="타원 69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1" name="타원 70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5" name="타원 74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6" name="타원 75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79" name="직선 화살표 연결선 78"/>
            <p:cNvCxnSpPr>
              <a:stCxn id="75" idx="0"/>
              <a:endCxn id="65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75" idx="0"/>
              <a:endCxn id="66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5" idx="0"/>
              <a:endCxn id="67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5" idx="0"/>
              <a:endCxn id="68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5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6" idx="0"/>
              <a:endCxn id="66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6" idx="0"/>
              <a:endCxn id="67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6" idx="0"/>
              <a:endCxn id="68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5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7" idx="0"/>
              <a:endCxn id="66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7" idx="0"/>
              <a:endCxn id="67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7" idx="0"/>
              <a:endCxn id="68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5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8" idx="0"/>
              <a:endCxn id="66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8" idx="0"/>
              <a:endCxn id="67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8" idx="0"/>
              <a:endCxn id="68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2084041" y="5474182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084041" y="5177772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766328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98" name="직선 화살표 연결선 97"/>
            <p:cNvCxnSpPr>
              <a:stCxn id="65" idx="0"/>
              <a:endCxn id="70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endCxn id="71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65" idx="0"/>
              <a:endCxn id="72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endCxn id="73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66" idx="0"/>
              <a:endCxn id="72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endCxn id="73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67" idx="0"/>
              <a:endCxn id="73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68" idx="0"/>
              <a:endCxn id="73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모서리가 둥근 직사각형 114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084041" y="6184307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121" name="직선 화살표 연결선 120"/>
            <p:cNvCxnSpPr>
              <a:stCxn id="116" idx="0"/>
              <a:endCxn id="75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/>
            <p:cNvCxnSpPr>
              <a:stCxn id="116" idx="0"/>
              <a:endCxn id="76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6" idx="0"/>
              <a:endCxn id="77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6" idx="0"/>
              <a:endCxn id="78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5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7" idx="0"/>
              <a:endCxn id="76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7" idx="0"/>
              <a:endCxn id="77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7" idx="0"/>
              <a:endCxn id="78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5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8" idx="0"/>
              <a:endCxn id="76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8" idx="0"/>
              <a:endCxn id="77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8" idx="0"/>
              <a:endCxn id="78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5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19" idx="0"/>
              <a:endCxn id="76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19" idx="0"/>
              <a:endCxn id="77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19" idx="0"/>
              <a:endCxn id="78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/>
            <p:cNvSpPr txBox="1"/>
            <p:nvPr/>
          </p:nvSpPr>
          <p:spPr>
            <a:xfrm>
              <a:off x="2084041" y="6180206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9" name="직사각형 138"/>
            <p:cNvSpPr/>
            <p:nvPr/>
          </p:nvSpPr>
          <p:spPr>
            <a:xfrm>
              <a:off x="2949779" y="6070255"/>
              <a:ext cx="341488" cy="2183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FF0000"/>
                  </a:solidFill>
                </a:rPr>
                <a:t>p</a:t>
              </a:r>
              <a:r>
                <a:rPr lang="en-US" altLang="ko-KR" sz="900" dirty="0" smtClean="0">
                  <a:solidFill>
                    <a:srgbClr val="FF0000"/>
                  </a:solidFill>
                </a:rPr>
                <a:t>(z)</a:t>
              </a:r>
              <a:endParaRPr lang="ko-KR" altLang="en-US" sz="900" dirty="0">
                <a:solidFill>
                  <a:srgbClr val="FF0000"/>
                </a:solidFill>
              </a:endParaRPr>
            </a:p>
          </p:txBody>
        </p:sp>
        <p:cxnSp>
          <p:nvCxnSpPr>
            <p:cNvPr id="140" name="직선 화살표 연결선 139"/>
            <p:cNvCxnSpPr>
              <a:endCxn id="70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모서리가 둥근 직사각형 143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5" name="타원 144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0" name="타원 149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4" name="모서리가 둥근 직사각형 153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5" name="타원 154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159" name="직선 화살표 연결선 158"/>
            <p:cNvCxnSpPr>
              <a:stCxn id="155" idx="0"/>
              <a:endCxn id="145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/>
            <p:cNvCxnSpPr>
              <a:stCxn id="155" idx="0"/>
              <a:endCxn id="146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5" idx="0"/>
              <a:endCxn id="147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5" idx="0"/>
              <a:endCxn id="148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5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6" idx="0"/>
              <a:endCxn id="146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6" idx="0"/>
              <a:endCxn id="147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6" idx="0"/>
              <a:endCxn id="148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5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7" idx="0"/>
              <a:endCxn id="146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7" idx="0"/>
              <a:endCxn id="147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7" idx="0"/>
              <a:endCxn id="148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5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8" idx="0"/>
              <a:endCxn id="146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8" idx="0"/>
              <a:endCxn id="147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8" idx="0"/>
              <a:endCxn id="148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101332" y="4019886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101332" y="3744675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4291137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178" name="직선 화살표 연결선 177"/>
            <p:cNvCxnSpPr>
              <a:endCxn id="150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stCxn id="145" idx="0"/>
              <a:endCxn id="152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endCxn id="153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stCxn id="146" idx="0"/>
              <a:endCxn id="152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endCxn id="153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stCxn id="147" idx="0"/>
              <a:endCxn id="153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stCxn id="148" idx="0"/>
              <a:endCxn id="153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타원 193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195" name="직선 화살표 연결선 194"/>
            <p:cNvCxnSpPr>
              <a:stCxn id="194" idx="4"/>
              <a:endCxn id="150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화살표 연결선 195"/>
            <p:cNvCxnSpPr>
              <a:stCxn id="194" idx="4"/>
              <a:endCxn id="151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4" idx="4"/>
              <a:endCxn id="152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4" idx="4"/>
              <a:endCxn id="153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모서리가 둥근 직사각형 198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00" name="직선 화살표 연결선 199"/>
            <p:cNvCxnSpPr>
              <a:stCxn id="63" idx="0"/>
              <a:endCxn id="18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화살표 연결선 200"/>
            <p:cNvCxnSpPr>
              <a:stCxn id="63" idx="0"/>
              <a:endCxn id="19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3" idx="0"/>
              <a:endCxn id="20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3" idx="0"/>
              <a:endCxn id="21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138" idx="0"/>
              <a:endCxn id="155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8" idx="0"/>
              <a:endCxn id="156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8" idx="0"/>
              <a:endCxn id="157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8" idx="0"/>
              <a:endCxn id="158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직사각형 207"/>
            <p:cNvSpPr/>
            <p:nvPr/>
          </p:nvSpPr>
          <p:spPr>
            <a:xfrm>
              <a:off x="784869" y="2837870"/>
              <a:ext cx="1660735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100" b="1" i="1" dirty="0" smtClean="0">
                  <a:solidFill>
                    <a:schemeClr val="tx1"/>
                  </a:solidFill>
                </a:rPr>
                <a:t>D</a:t>
              </a:r>
              <a:endParaRPr lang="ko-KR" altLang="en-US" sz="1100" b="1" i="1" dirty="0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25517" y="5491962"/>
              <a:ext cx="1584905" cy="2763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100" b="1" i="1" dirty="0" smtClean="0">
                  <a:solidFill>
                    <a:schemeClr val="tx1"/>
                  </a:solidFill>
                </a:rPr>
                <a:t>G</a:t>
              </a:r>
              <a:endParaRPr lang="ko-KR" altLang="en-US" sz="110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725081" y="3176591"/>
              <a:ext cx="358692" cy="247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2045229" y="3176591"/>
              <a:ext cx="358692" cy="247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0</a:t>
              </a:r>
              <a:endParaRPr lang="ko-KR" altLang="en-US" sz="1100" dirty="0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882713" y="6217662"/>
              <a:ext cx="928327" cy="232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FF0000"/>
                  </a:solidFill>
                </a:rPr>
                <a:t>random noise 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39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DCGAN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565189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Replace model’s network to CNN</a:t>
            </a:r>
          </a:p>
          <a:p>
            <a:r>
              <a:rPr lang="en-US" altLang="ko-KR" dirty="0" smtClean="0"/>
              <a:t>Example of generator G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(same as D)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233969"/>
            <a:ext cx="7816759" cy="326959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801039" y="44624"/>
            <a:ext cx="3304656" cy="3378584"/>
            <a:chOff x="-286330" y="2837870"/>
            <a:chExt cx="3730406" cy="381385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9" name="타원 8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0" name="타원 9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7" name="타원 16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2" name="타원 21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3" name="직선 화살표 연결선 22"/>
            <p:cNvCxnSpPr>
              <a:stCxn id="19" idx="0"/>
              <a:endCxn id="9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9" idx="0"/>
              <a:endCxn id="10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9" idx="0"/>
              <a:endCxn id="11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12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20" idx="0"/>
              <a:endCxn id="9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20" idx="0"/>
              <a:endCxn id="10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0" idx="0"/>
              <a:endCxn id="11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12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1" idx="0"/>
              <a:endCxn id="9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1" idx="0"/>
              <a:endCxn id="10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1" idx="0"/>
              <a:endCxn id="11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12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2" idx="0"/>
              <a:endCxn id="9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2" idx="0"/>
              <a:endCxn id="10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2" idx="0"/>
              <a:endCxn id="11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22" idx="0"/>
              <a:endCxn id="12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95437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5437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endCxn id="15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9" idx="0"/>
              <a:endCxn id="16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7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endCxn id="15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0" idx="0"/>
              <a:endCxn id="16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7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endCxn id="16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11" idx="0"/>
              <a:endCxn id="17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endCxn id="16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12" idx="0"/>
              <a:endCxn id="17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59" name="직선 화살표 연결선 58"/>
            <p:cNvCxnSpPr>
              <a:stCxn id="58" idx="4"/>
              <a:endCxn id="14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8" idx="4"/>
              <a:endCxn id="15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8" idx="4"/>
              <a:endCxn id="16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58" idx="4"/>
              <a:endCxn id="17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62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6" name="타원 65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7" name="타원 66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1" name="타원 70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4" name="타원 73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6" name="타원 75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9" name="타원 78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80" name="직선 화살표 연결선 79"/>
            <p:cNvCxnSpPr>
              <a:stCxn id="76" idx="0"/>
              <a:endCxn id="66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6" idx="0"/>
              <a:endCxn id="67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6" idx="0"/>
              <a:endCxn id="68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9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7" idx="0"/>
              <a:endCxn id="66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7" idx="0"/>
              <a:endCxn id="67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7" idx="0"/>
              <a:endCxn id="68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9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8" idx="0"/>
              <a:endCxn id="66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8" idx="0"/>
              <a:endCxn id="67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8" idx="0"/>
              <a:endCxn id="68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9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9" idx="0"/>
              <a:endCxn id="66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9" idx="0"/>
              <a:endCxn id="67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9" idx="0"/>
              <a:endCxn id="68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0"/>
              <a:endCxn id="69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2084041" y="547418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17777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084041" y="5766328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99" name="직선 화살표 연결선 98"/>
            <p:cNvCxnSpPr>
              <a:stCxn id="66" idx="0"/>
              <a:endCxn id="71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endCxn id="72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66" idx="0"/>
              <a:endCxn id="73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4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endCxn id="72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67" idx="0"/>
              <a:endCxn id="73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4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endCxn id="73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68" idx="0"/>
              <a:endCxn id="74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endCxn id="73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69" idx="0"/>
              <a:endCxn id="74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모서리가 둥근 직사각형 115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084041" y="6184307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22" name="직선 화살표 연결선 121"/>
            <p:cNvCxnSpPr>
              <a:stCxn id="117" idx="0"/>
              <a:endCxn id="76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7" idx="0"/>
              <a:endCxn id="77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7" idx="0"/>
              <a:endCxn id="78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9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8" idx="0"/>
              <a:endCxn id="76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8" idx="0"/>
              <a:endCxn id="77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8" idx="0"/>
              <a:endCxn id="78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9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9" idx="0"/>
              <a:endCxn id="76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9" idx="0"/>
              <a:endCxn id="77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9" idx="0"/>
              <a:endCxn id="78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9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20" idx="0"/>
              <a:endCxn id="76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20" idx="0"/>
              <a:endCxn id="77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20" idx="0"/>
              <a:endCxn id="78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>
              <a:stCxn id="120" idx="0"/>
              <a:endCxn id="79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2084041" y="6180206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0" name="직사각형 139"/>
            <p:cNvSpPr/>
            <p:nvPr/>
          </p:nvSpPr>
          <p:spPr>
            <a:xfrm>
              <a:off x="2926203" y="6070255"/>
              <a:ext cx="388641" cy="2485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FF0000"/>
                  </a:solidFill>
                </a:rPr>
                <a:t>p</a:t>
              </a:r>
              <a:r>
                <a:rPr lang="en-US" altLang="ko-KR" sz="800" dirty="0" smtClean="0">
                  <a:solidFill>
                    <a:srgbClr val="FF0000"/>
                  </a:solidFill>
                </a:rPr>
                <a:t>(z)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74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모서리가 둥근 직사각형 144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60" name="직선 화살표 연결선 159"/>
            <p:cNvCxnSpPr>
              <a:stCxn id="156" idx="0"/>
              <a:endCxn id="146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6" idx="0"/>
              <a:endCxn id="147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6" idx="0"/>
              <a:endCxn id="148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9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7" idx="0"/>
              <a:endCxn id="146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7" idx="0"/>
              <a:endCxn id="147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7" idx="0"/>
              <a:endCxn id="148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9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8" idx="0"/>
              <a:endCxn id="146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8" idx="0"/>
              <a:endCxn id="147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8" idx="0"/>
              <a:endCxn id="148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9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9" idx="0"/>
              <a:endCxn id="146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9" idx="0"/>
              <a:endCxn id="147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9" idx="0"/>
              <a:endCxn id="148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/>
            <p:cNvCxnSpPr>
              <a:stCxn id="159" idx="0"/>
              <a:endCxn id="149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101332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101332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endCxn id="152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stCxn id="146" idx="0"/>
              <a:endCxn id="153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4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endCxn id="152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stCxn id="147" idx="0"/>
              <a:endCxn id="153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4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endCxn id="153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stCxn id="148" idx="0"/>
              <a:endCxn id="154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endCxn id="153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>
              <a:stCxn id="149" idx="0"/>
              <a:endCxn id="154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타원 194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96" name="직선 화살표 연결선 195"/>
            <p:cNvCxnSpPr>
              <a:stCxn id="195" idx="4"/>
              <a:endCxn id="151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5" idx="4"/>
              <a:endCxn id="152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5" idx="4"/>
              <a:endCxn id="153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/>
            <p:cNvCxnSpPr>
              <a:stCxn id="195" idx="4"/>
              <a:endCxn id="154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모서리가 둥근 직사각형 199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01" name="직선 화살표 연결선 200"/>
            <p:cNvCxnSpPr>
              <a:stCxn id="64" idx="0"/>
              <a:endCxn id="19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4" idx="0"/>
              <a:endCxn id="20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4" idx="0"/>
              <a:endCxn id="21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64" idx="0"/>
              <a:endCxn id="22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9" idx="0"/>
              <a:endCxn id="156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9" idx="0"/>
              <a:endCxn id="157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9" idx="0"/>
              <a:endCxn id="158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/>
            <p:cNvCxnSpPr>
              <a:stCxn id="139" idx="0"/>
              <a:endCxn id="159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직사각형 208"/>
            <p:cNvSpPr/>
            <p:nvPr/>
          </p:nvSpPr>
          <p:spPr>
            <a:xfrm>
              <a:off x="458102" y="2837870"/>
              <a:ext cx="1987502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D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-286330" y="5491962"/>
              <a:ext cx="1896752" cy="2763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G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725081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2045229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818623" y="6217662"/>
              <a:ext cx="1056508" cy="265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rgbClr val="FF0000"/>
                  </a:solidFill>
                </a:rPr>
                <a:t>random noise z</a:t>
              </a:r>
            </a:p>
          </p:txBody>
        </p:sp>
      </p:grpSp>
      <p:cxnSp>
        <p:nvCxnSpPr>
          <p:cNvPr id="214" name="구부러진 연결선 213"/>
          <p:cNvCxnSpPr>
            <a:stCxn id="210" idx="1"/>
          </p:cNvCxnSpPr>
          <p:nvPr/>
        </p:nvCxnSpPr>
        <p:spPr>
          <a:xfrm rot="10800000" flipV="1">
            <a:off x="4484923" y="2518210"/>
            <a:ext cx="1316117" cy="1653934"/>
          </a:xfrm>
          <a:prstGeom prst="curved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그림 2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28" y="3971848"/>
            <a:ext cx="426211" cy="445294"/>
          </a:xfrm>
          <a:prstGeom prst="rect">
            <a:avLst/>
          </a:prstGeom>
        </p:spPr>
      </p:pic>
      <p:sp>
        <p:nvSpPr>
          <p:cNvPr id="216" name="TextBox 215"/>
          <p:cNvSpPr txBox="1"/>
          <p:nvPr/>
        </p:nvSpPr>
        <p:spPr>
          <a:xfrm>
            <a:off x="5441" y="3587775"/>
            <a:ext cx="170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z: uniform dist. </a:t>
            </a:r>
            <a:endParaRPr lang="ko-KR" altLang="en-US" dirty="0"/>
          </a:p>
        </p:txBody>
      </p:sp>
      <p:cxnSp>
        <p:nvCxnSpPr>
          <p:cNvPr id="217" name="직선 화살표 연결선 216"/>
          <p:cNvCxnSpPr>
            <a:stCxn id="215" idx="2"/>
          </p:cNvCxnSpPr>
          <p:nvPr/>
        </p:nvCxnSpPr>
        <p:spPr>
          <a:xfrm>
            <a:off x="758734" y="4417142"/>
            <a:ext cx="242752" cy="382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그룹 217"/>
          <p:cNvGrpSpPr/>
          <p:nvPr/>
        </p:nvGrpSpPr>
        <p:grpSpPr>
          <a:xfrm>
            <a:off x="2147952" y="5805004"/>
            <a:ext cx="850754" cy="850754"/>
            <a:chOff x="2147952" y="5912319"/>
            <a:chExt cx="850754" cy="850754"/>
          </a:xfrm>
        </p:grpSpPr>
        <p:grpSp>
          <p:nvGrpSpPr>
            <p:cNvPr id="219" name="그룹 218"/>
            <p:cNvGrpSpPr/>
            <p:nvPr/>
          </p:nvGrpSpPr>
          <p:grpSpPr>
            <a:xfrm>
              <a:off x="2147952" y="5912319"/>
              <a:ext cx="850754" cy="850754"/>
              <a:chOff x="1985555" y="5768814"/>
              <a:chExt cx="850754" cy="850754"/>
            </a:xfrm>
          </p:grpSpPr>
          <p:sp>
            <p:nvSpPr>
              <p:cNvPr id="222" name="직사각형 221"/>
              <p:cNvSpPr/>
              <p:nvPr/>
            </p:nvSpPr>
            <p:spPr>
              <a:xfrm>
                <a:off x="1985555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3" name="직선 연결선 222"/>
              <p:cNvCxnSpPr>
                <a:stCxn id="222" idx="0"/>
                <a:endCxn id="222" idx="2"/>
              </p:cNvCxnSpPr>
              <p:nvPr/>
            </p:nvCxnSpPr>
            <p:spPr>
              <a:xfrm>
                <a:off x="24109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3"/>
              <p:cNvCxnSpPr>
                <a:stCxn id="222" idx="1"/>
              </p:cNvCxnSpPr>
              <p:nvPr/>
            </p:nvCxnSpPr>
            <p:spPr>
              <a:xfrm>
                <a:off x="1985555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 224"/>
              <p:cNvCxnSpPr/>
              <p:nvPr/>
            </p:nvCxnSpPr>
            <p:spPr>
              <a:xfrm>
                <a:off x="1985555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 225"/>
              <p:cNvCxnSpPr/>
              <p:nvPr/>
            </p:nvCxnSpPr>
            <p:spPr>
              <a:xfrm>
                <a:off x="1985555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 226"/>
              <p:cNvCxnSpPr/>
              <p:nvPr/>
            </p:nvCxnSpPr>
            <p:spPr>
              <a:xfrm>
                <a:off x="21918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7"/>
              <p:cNvCxnSpPr/>
              <p:nvPr/>
            </p:nvCxnSpPr>
            <p:spPr>
              <a:xfrm>
                <a:off x="26109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0" name="직사각형 219"/>
            <p:cNvSpPr/>
            <p:nvPr/>
          </p:nvSpPr>
          <p:spPr>
            <a:xfrm>
              <a:off x="2354254" y="6126267"/>
              <a:ext cx="217496" cy="21142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2571749" y="6126267"/>
              <a:ext cx="200017" cy="20740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9" name="그룹 228"/>
          <p:cNvGrpSpPr/>
          <p:nvPr/>
        </p:nvGrpSpPr>
        <p:grpSpPr>
          <a:xfrm>
            <a:off x="3634160" y="5805004"/>
            <a:ext cx="850754" cy="850754"/>
            <a:chOff x="3634160" y="5912319"/>
            <a:chExt cx="850754" cy="850754"/>
          </a:xfrm>
        </p:grpSpPr>
        <p:grpSp>
          <p:nvGrpSpPr>
            <p:cNvPr id="230" name="그룹 229"/>
            <p:cNvGrpSpPr/>
            <p:nvPr/>
          </p:nvGrpSpPr>
          <p:grpSpPr>
            <a:xfrm>
              <a:off x="3634160" y="5912319"/>
              <a:ext cx="850754" cy="850754"/>
              <a:chOff x="2960280" y="5768814"/>
              <a:chExt cx="850754" cy="850754"/>
            </a:xfrm>
          </p:grpSpPr>
          <p:sp>
            <p:nvSpPr>
              <p:cNvPr id="233" name="직사각형 232"/>
              <p:cNvSpPr/>
              <p:nvPr/>
            </p:nvSpPr>
            <p:spPr>
              <a:xfrm>
                <a:off x="2960280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4" name="직선 연결선 233"/>
              <p:cNvCxnSpPr>
                <a:stCxn id="233" idx="0"/>
                <a:endCxn id="233" idx="2"/>
              </p:cNvCxnSpPr>
              <p:nvPr/>
            </p:nvCxnSpPr>
            <p:spPr>
              <a:xfrm>
                <a:off x="33856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/>
              <p:cNvCxnSpPr>
                <a:stCxn id="233" idx="1"/>
              </p:cNvCxnSpPr>
              <p:nvPr/>
            </p:nvCxnSpPr>
            <p:spPr>
              <a:xfrm>
                <a:off x="2960280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/>
              <p:cNvCxnSpPr/>
              <p:nvPr/>
            </p:nvCxnSpPr>
            <p:spPr>
              <a:xfrm>
                <a:off x="2960280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/>
              <p:cNvCxnSpPr/>
              <p:nvPr/>
            </p:nvCxnSpPr>
            <p:spPr>
              <a:xfrm>
                <a:off x="2960280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7"/>
              <p:cNvCxnSpPr/>
              <p:nvPr/>
            </p:nvCxnSpPr>
            <p:spPr>
              <a:xfrm>
                <a:off x="31665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/>
              <p:cNvCxnSpPr/>
              <p:nvPr/>
            </p:nvCxnSpPr>
            <p:spPr>
              <a:xfrm>
                <a:off x="35856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/>
              <p:cNvCxnSpPr/>
              <p:nvPr/>
            </p:nvCxnSpPr>
            <p:spPr>
              <a:xfrm>
                <a:off x="32808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40"/>
              <p:cNvCxnSpPr/>
              <p:nvPr/>
            </p:nvCxnSpPr>
            <p:spPr>
              <a:xfrm>
                <a:off x="30618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41"/>
              <p:cNvCxnSpPr/>
              <p:nvPr/>
            </p:nvCxnSpPr>
            <p:spPr>
              <a:xfrm>
                <a:off x="34809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/>
              <p:cNvCxnSpPr/>
              <p:nvPr/>
            </p:nvCxnSpPr>
            <p:spPr>
              <a:xfrm>
                <a:off x="36936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3"/>
              <p:cNvCxnSpPr/>
              <p:nvPr/>
            </p:nvCxnSpPr>
            <p:spPr>
              <a:xfrm>
                <a:off x="2960280" y="6083066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4"/>
              <p:cNvCxnSpPr/>
              <p:nvPr/>
            </p:nvCxnSpPr>
            <p:spPr>
              <a:xfrm>
                <a:off x="2960280" y="5868753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/>
              <p:cNvCxnSpPr/>
              <p:nvPr/>
            </p:nvCxnSpPr>
            <p:spPr>
              <a:xfrm>
                <a:off x="2960280" y="630214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 246"/>
              <p:cNvCxnSpPr/>
              <p:nvPr/>
            </p:nvCxnSpPr>
            <p:spPr>
              <a:xfrm>
                <a:off x="2960280" y="652359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1" name="직사각형 230"/>
            <p:cNvSpPr/>
            <p:nvPr/>
          </p:nvSpPr>
          <p:spPr>
            <a:xfrm>
              <a:off x="3635594" y="5920841"/>
              <a:ext cx="516019" cy="520779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3957864" y="5916815"/>
              <a:ext cx="527050" cy="526818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8" name="직선 연결선 247"/>
          <p:cNvCxnSpPr/>
          <p:nvPr/>
        </p:nvCxnSpPr>
        <p:spPr>
          <a:xfrm flipV="1">
            <a:off x="2343150" y="5813527"/>
            <a:ext cx="1291010" cy="200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349500" y="6236335"/>
            <a:ext cx="1282700" cy="95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 flipV="1">
            <a:off x="2769326" y="5801156"/>
            <a:ext cx="1715588" cy="22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2769326" y="6232525"/>
            <a:ext cx="1713628" cy="86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4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LSUN – bedroom dataset</a:t>
            </a:r>
          </a:p>
          <a:p>
            <a:pPr lvl="1"/>
            <a:r>
              <a:rPr lang="en-US" altLang="ko-KR" dirty="0" smtClean="0"/>
              <a:t>3 million training examples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70" y="2532777"/>
            <a:ext cx="4167254" cy="27795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5292" y="2557011"/>
            <a:ext cx="4110697" cy="27553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0126" y="5427442"/>
            <a:ext cx="1872343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Epoch #1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12155" y="5427442"/>
            <a:ext cx="1872343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Epoch #5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29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314" y="1702108"/>
            <a:ext cx="7498080" cy="44748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7314" y="3947744"/>
            <a:ext cx="775063" cy="750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0331" y="3947744"/>
            <a:ext cx="775063" cy="750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7383" y="4014652"/>
                <a:ext cx="426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3" y="4014652"/>
                <a:ext cx="42672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25394" y="3979962"/>
                <a:ext cx="426720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394" y="3979962"/>
                <a:ext cx="426720" cy="5579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오른쪽 화살표 9"/>
          <p:cNvSpPr/>
          <p:nvPr/>
        </p:nvSpPr>
        <p:spPr>
          <a:xfrm>
            <a:off x="1214845" y="3435736"/>
            <a:ext cx="6723017" cy="357052"/>
          </a:xfrm>
          <a:prstGeom prst="rightArrow">
            <a:avLst>
              <a:gd name="adj1" fmla="val 50000"/>
              <a:gd name="adj2" fmla="val 939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73828" y="3035071"/>
                <a:ext cx="3614058" cy="49141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/>
                  <a:t>Interpolation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28" y="3035071"/>
                <a:ext cx="3614058" cy="491417"/>
              </a:xfrm>
              <a:prstGeom prst="rect">
                <a:avLst/>
              </a:prstGeom>
              <a:blipFill rotWithShape="1">
                <a:blip r:embed="rId5"/>
                <a:stretch>
                  <a:fillRect l="-337" t="-10000" r="-3373" b="-8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331" y="444714"/>
            <a:ext cx="499570" cy="5219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009662" y="509328"/>
            <a:ext cx="159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Input noise z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412776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Which activations(feature map) in CNN has representation of ‘window’?</a:t>
            </a:r>
          </a:p>
          <a:p>
            <a:r>
              <a:rPr lang="en-US" altLang="ko-KR" dirty="0" smtClean="0"/>
              <a:t>At feature activations, assign neuron in the window region is 1, otherwise 0. </a:t>
            </a:r>
          </a:p>
          <a:p>
            <a:r>
              <a:rPr lang="en-US" altLang="ko-KR" dirty="0" smtClean="0"/>
              <a:t>Logistic regression to find window-representative feature map.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021" y="4079953"/>
            <a:ext cx="5671270" cy="23443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0710" y="5473324"/>
            <a:ext cx="1921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Window feature map removal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2412274" y="5691039"/>
            <a:ext cx="348343" cy="243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Faces – scraped human face image from web</a:t>
            </a:r>
          </a:p>
          <a:p>
            <a:pPr lvl="1"/>
            <a:r>
              <a:rPr lang="en-US" altLang="ko-KR" dirty="0" smtClean="0"/>
              <a:t>3 million images from 10,000 people.</a:t>
            </a:r>
          </a:p>
          <a:p>
            <a:r>
              <a:rPr lang="en-US" altLang="ko-KR" dirty="0" smtClean="0"/>
              <a:t>Vector arithmetic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004" y="2564904"/>
            <a:ext cx="6653348" cy="35174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938" y="2651990"/>
            <a:ext cx="6629414" cy="35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484784"/>
            <a:ext cx="76962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2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Turing </a:t>
            </a:r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196752"/>
            <a:ext cx="5316901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carpedm20.github.io/faces/img/f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506275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carpedm20.github.io/faces/img/f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356243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carpedm20.github.io/faces/img/f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205555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carpedm20.github.io/faces/img/t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574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carpedm20.github.io/faces/img/f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05920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://carpedm20.github.io/faces/img/t5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56098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http://carpedm20.github.io/faces/img/f1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06275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http://carpedm20.github.io/faces/img/t6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55013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868144" y="557427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402034" y="548680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868144" y="3560981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345624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Scott Reed*, </a:t>
            </a:r>
            <a:r>
              <a:rPr lang="en-US" altLang="ko-KR" dirty="0" err="1"/>
              <a:t>Zeynep</a:t>
            </a:r>
            <a:r>
              <a:rPr lang="en-US" altLang="ko-KR" dirty="0"/>
              <a:t> </a:t>
            </a:r>
            <a:r>
              <a:rPr lang="en-US" altLang="ko-KR" dirty="0" err="1"/>
              <a:t>Akata</a:t>
            </a:r>
            <a:r>
              <a:rPr lang="en-US" altLang="ko-KR" dirty="0"/>
              <a:t>**, </a:t>
            </a:r>
            <a:r>
              <a:rPr lang="en-US" altLang="ko-KR" dirty="0" err="1"/>
              <a:t>Xinchen</a:t>
            </a:r>
            <a:r>
              <a:rPr lang="en-US" altLang="ko-KR" dirty="0"/>
              <a:t> Yan*, </a:t>
            </a:r>
            <a:r>
              <a:rPr lang="en-US" altLang="ko-KR" dirty="0" err="1"/>
              <a:t>Lajanugen</a:t>
            </a:r>
            <a:r>
              <a:rPr lang="en-US" altLang="ko-KR" dirty="0"/>
              <a:t> </a:t>
            </a:r>
            <a:r>
              <a:rPr lang="en-US" altLang="ko-KR" dirty="0" err="1"/>
              <a:t>Logeswaran</a:t>
            </a:r>
            <a:r>
              <a:rPr lang="en-US" altLang="ko-KR" dirty="0"/>
              <a:t>*, </a:t>
            </a:r>
            <a:br>
              <a:rPr lang="en-US" altLang="ko-KR" dirty="0"/>
            </a:br>
            <a:r>
              <a:rPr lang="en-US" altLang="ko-KR" dirty="0" err="1"/>
              <a:t>Bernt</a:t>
            </a:r>
            <a:r>
              <a:rPr lang="en-US" altLang="ko-KR" dirty="0"/>
              <a:t> Schiele**, </a:t>
            </a:r>
            <a:r>
              <a:rPr lang="en-US" altLang="ko-KR" dirty="0" err="1"/>
              <a:t>Honglak</a:t>
            </a:r>
            <a:r>
              <a:rPr lang="en-US" altLang="ko-KR" dirty="0"/>
              <a:t> Lee* </a:t>
            </a:r>
          </a:p>
          <a:p>
            <a:pPr marL="0" indent="0" algn="ctr">
              <a:buNone/>
            </a:pPr>
            <a:r>
              <a:rPr lang="en-US" altLang="ko-KR" dirty="0"/>
              <a:t>* University of Michigan, Ann Arbor, MI, USA (UMICH.EDU)</a:t>
            </a:r>
          </a:p>
          <a:p>
            <a:pPr marL="0" indent="0" algn="ctr">
              <a:buNone/>
            </a:pPr>
            <a:r>
              <a:rPr lang="en-US" altLang="ko-KR" dirty="0"/>
              <a:t>** Max Planck Institute for Informatics, Saarbrucken, Germany (MPI-INF.MPG.DE)</a:t>
            </a:r>
            <a:endParaRPr lang="ko-KR" altLang="en-US" sz="2800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335271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/>
              <a:t>Generative Adversarial Text to Image Synthesis</a:t>
            </a:r>
            <a:r>
              <a:rPr lang="en-US" altLang="ko-KR" sz="4400" dirty="0" smtClean="0">
                <a:latin typeface="+mn-lt"/>
              </a:rPr>
              <a:t>, </a:t>
            </a:r>
            <a:r>
              <a:rPr lang="en-US" altLang="ko-KR" sz="3600" i="1" dirty="0" smtClean="0"/>
              <a:t>ICML </a:t>
            </a:r>
            <a:r>
              <a:rPr lang="en-US" altLang="ko-KR" sz="3600" i="1" dirty="0" smtClean="0">
                <a:latin typeface="+mn-lt"/>
              </a:rPr>
              <a:t>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0" y="0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Slide credit: </a:t>
            </a:r>
            <a:r>
              <a:rPr lang="en-US" altLang="ko-KR" sz="1600" dirty="0" err="1" smtClean="0"/>
              <a:t>Sangdoo</a:t>
            </a:r>
            <a:r>
              <a:rPr lang="en-US" altLang="ko-KR" sz="1600" dirty="0" smtClean="0"/>
              <a:t> </a:t>
            </a:r>
            <a:r>
              <a:rPr lang="en-US" altLang="ko-KR" sz="1600" dirty="0" smtClean="0"/>
              <a:t>Yun @PIL (pil.snu.ac.kr)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415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Generative Adversarial Text to Image Synthesis</a:t>
            </a:r>
            <a:endParaRPr kumimoji="1"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5" y="1340768"/>
            <a:ext cx="5075852" cy="44976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199" y="1867412"/>
            <a:ext cx="4991151" cy="344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7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412776"/>
            <a:ext cx="7886700" cy="4611774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3200" i="1" dirty="0" smtClean="0"/>
              <a:t>What I cannot create, I do not </a:t>
            </a:r>
            <a:r>
              <a:rPr lang="en-US" altLang="ko-KR" sz="3200" i="1" dirty="0"/>
              <a:t>understand </a:t>
            </a:r>
            <a:r>
              <a:rPr lang="en-US" altLang="ko-KR" i="1" dirty="0" smtClean="0"/>
              <a:t/>
            </a:r>
            <a:br>
              <a:rPr lang="en-US" altLang="ko-KR" i="1" dirty="0" smtClean="0"/>
            </a:br>
            <a:r>
              <a:rPr lang="en-US" altLang="ko-KR" i="1" dirty="0" smtClean="0"/>
              <a:t>—</a:t>
            </a:r>
            <a:r>
              <a:rPr lang="en-US" altLang="ko-KR" i="1" dirty="0"/>
              <a:t>Richard </a:t>
            </a:r>
            <a:r>
              <a:rPr lang="en-US" altLang="ko-KR" i="1" dirty="0" smtClean="0"/>
              <a:t>Feynman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Generating images</a:t>
            </a:r>
          </a:p>
          <a:p>
            <a:pPr lvl="1"/>
            <a:r>
              <a:rPr lang="en-US" altLang="ko-KR" dirty="0" smtClean="0"/>
              <a:t>Image data (e.g. ImageNet): </a:t>
            </a:r>
            <a:r>
              <a:rPr lang="en-US" altLang="ko-KR" u="sng" dirty="0" smtClean="0"/>
              <a:t>samples from the true data distribution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Generative model (e.g. deep neural network): outputs images, which means </a:t>
            </a:r>
            <a:r>
              <a:rPr lang="en-US" altLang="ko-KR" u="sng" dirty="0" smtClean="0"/>
              <a:t>samples from the model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66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of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오른쪽 화살표 3"/>
          <p:cNvSpPr/>
          <p:nvPr/>
        </p:nvSpPr>
        <p:spPr>
          <a:xfrm>
            <a:off x="3999492" y="2545687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6" descr="Chief Wiggum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7726" y="4167323"/>
            <a:ext cx="954952" cy="14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5"/>
          <p:cNvSpPr/>
          <p:nvPr/>
        </p:nvSpPr>
        <p:spPr>
          <a:xfrm>
            <a:off x="4034688" y="4636513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35023" y="3878537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IT’S FAKE MONEY!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1396" y="5413153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F0"/>
                </a:solidFill>
              </a:rPr>
              <a:t>IT’S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REAL </a:t>
            </a:r>
            <a:r>
              <a:rPr lang="en-US" altLang="ko-KR" sz="1600" b="1" dirty="0">
                <a:solidFill>
                  <a:srgbClr val="00B0F0"/>
                </a:solidFill>
              </a:rPr>
              <a:t>MONEY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!</a:t>
            </a:r>
            <a:endParaRPr lang="ko-KR" altLang="en-US" sz="1600" b="1" dirty="0">
              <a:solidFill>
                <a:srgbClr val="00B0F0"/>
              </a:solidFill>
            </a:endParaRPr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 flipV="1">
            <a:off x="6052678" y="4446476"/>
            <a:ext cx="520504" cy="443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8" idx="3"/>
          </p:cNvCxnSpPr>
          <p:nvPr/>
        </p:nvCxnSpPr>
        <p:spPr>
          <a:xfrm>
            <a:off x="6052678" y="4890048"/>
            <a:ext cx="520504" cy="450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98250" y="1895044"/>
            <a:ext cx="6616238" cy="17535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98250" y="3744513"/>
            <a:ext cx="6616238" cy="24155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으로 구부러진 화살표 15"/>
          <p:cNvSpPr/>
          <p:nvPr/>
        </p:nvSpPr>
        <p:spPr>
          <a:xfrm>
            <a:off x="927906" y="2589905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으로 구부러진 화살표 16"/>
          <p:cNvSpPr/>
          <p:nvPr/>
        </p:nvSpPr>
        <p:spPr>
          <a:xfrm rot="10800000">
            <a:off x="7466479" y="2558278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0443" y="4793831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5546" y="2424621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9829" y="5019262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029" y="440603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1308" y="4648657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6540" y="4339960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4868" y="4063864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ko-KR" sz="2800" dirty="0"/>
              <a:t>Counterfeiters vs Police </a:t>
            </a:r>
            <a:r>
              <a:rPr lang="en-US" altLang="ko-KR" sz="2800" dirty="0" smtClean="0"/>
              <a:t>Game</a:t>
            </a:r>
            <a:endParaRPr lang="ko-KR" altLang="en-US" sz="28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781410" y="2121848"/>
            <a:ext cx="2032910" cy="1219534"/>
            <a:chOff x="1466190" y="1869095"/>
            <a:chExt cx="2196713" cy="1317798"/>
          </a:xfrm>
        </p:grpSpPr>
        <p:pic>
          <p:nvPicPr>
            <p:cNvPr id="25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71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of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65671" y="3397182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3535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6964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7251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0680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265671" y="276413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535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964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251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0680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65671" y="402737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3535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6964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251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0680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22" idx="0"/>
            <a:endCxn id="8" idx="4"/>
          </p:cNvCxnSpPr>
          <p:nvPr/>
        </p:nvCxnSpPr>
        <p:spPr>
          <a:xfrm flipV="1">
            <a:off x="14810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22" idx="0"/>
            <a:endCxn id="9" idx="4"/>
          </p:cNvCxnSpPr>
          <p:nvPr/>
        </p:nvCxnSpPr>
        <p:spPr>
          <a:xfrm flipV="1">
            <a:off x="14810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22" idx="0"/>
            <a:endCxn id="12" idx="4"/>
          </p:cNvCxnSpPr>
          <p:nvPr/>
        </p:nvCxnSpPr>
        <p:spPr>
          <a:xfrm flipV="1">
            <a:off x="14810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2" idx="0"/>
            <a:endCxn id="13" idx="4"/>
          </p:cNvCxnSpPr>
          <p:nvPr/>
        </p:nvCxnSpPr>
        <p:spPr>
          <a:xfrm flipV="1">
            <a:off x="1481084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3" idx="0"/>
            <a:endCxn id="8" idx="4"/>
          </p:cNvCxnSpPr>
          <p:nvPr/>
        </p:nvCxnSpPr>
        <p:spPr>
          <a:xfrm flipH="1" flipV="1">
            <a:off x="14810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3" idx="0"/>
            <a:endCxn id="9" idx="4"/>
          </p:cNvCxnSpPr>
          <p:nvPr/>
        </p:nvCxnSpPr>
        <p:spPr>
          <a:xfrm flipV="1">
            <a:off x="18239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3" idx="0"/>
            <a:endCxn id="12" idx="4"/>
          </p:cNvCxnSpPr>
          <p:nvPr/>
        </p:nvCxnSpPr>
        <p:spPr>
          <a:xfrm flipV="1">
            <a:off x="1823984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3" idx="0"/>
            <a:endCxn id="13" idx="4"/>
          </p:cNvCxnSpPr>
          <p:nvPr/>
        </p:nvCxnSpPr>
        <p:spPr>
          <a:xfrm flipV="1">
            <a:off x="18239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6" idx="0"/>
            <a:endCxn id="8" idx="4"/>
          </p:cNvCxnSpPr>
          <p:nvPr/>
        </p:nvCxnSpPr>
        <p:spPr>
          <a:xfrm flipH="1" flipV="1">
            <a:off x="14810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6" idx="0"/>
            <a:endCxn id="9" idx="4"/>
          </p:cNvCxnSpPr>
          <p:nvPr/>
        </p:nvCxnSpPr>
        <p:spPr>
          <a:xfrm flipH="1" flipV="1">
            <a:off x="1823984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6" idx="0"/>
            <a:endCxn id="12" idx="4"/>
          </p:cNvCxnSpPr>
          <p:nvPr/>
        </p:nvCxnSpPr>
        <p:spPr>
          <a:xfrm flipV="1">
            <a:off x="28526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6" idx="0"/>
            <a:endCxn id="13" idx="4"/>
          </p:cNvCxnSpPr>
          <p:nvPr/>
        </p:nvCxnSpPr>
        <p:spPr>
          <a:xfrm flipV="1">
            <a:off x="28526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7" idx="0"/>
            <a:endCxn id="8" idx="4"/>
          </p:cNvCxnSpPr>
          <p:nvPr/>
        </p:nvCxnSpPr>
        <p:spPr>
          <a:xfrm flipH="1" flipV="1">
            <a:off x="1481084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7" idx="0"/>
            <a:endCxn id="9" idx="4"/>
          </p:cNvCxnSpPr>
          <p:nvPr/>
        </p:nvCxnSpPr>
        <p:spPr>
          <a:xfrm flipH="1" flipV="1">
            <a:off x="18239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7" idx="0"/>
            <a:endCxn id="12" idx="4"/>
          </p:cNvCxnSpPr>
          <p:nvPr/>
        </p:nvCxnSpPr>
        <p:spPr>
          <a:xfrm flipH="1" flipV="1">
            <a:off x="28526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7" idx="0"/>
            <a:endCxn id="13" idx="4"/>
          </p:cNvCxnSpPr>
          <p:nvPr/>
        </p:nvCxnSpPr>
        <p:spPr>
          <a:xfrm flipV="1">
            <a:off x="31955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584" y="3322535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2052584" y="268054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2052584" y="3955292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39" name="직선 화살표 연결선 38"/>
          <p:cNvCxnSpPr>
            <a:endCxn id="15" idx="4"/>
          </p:cNvCxnSpPr>
          <p:nvPr/>
        </p:nvCxnSpPr>
        <p:spPr>
          <a:xfrm flipV="1">
            <a:off x="1481084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6" idx="4"/>
          </p:cNvCxnSpPr>
          <p:nvPr/>
        </p:nvCxnSpPr>
        <p:spPr>
          <a:xfrm flipV="1">
            <a:off x="1481084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8" idx="0"/>
            <a:endCxn id="19" idx="4"/>
          </p:cNvCxnSpPr>
          <p:nvPr/>
        </p:nvCxnSpPr>
        <p:spPr>
          <a:xfrm flipV="1">
            <a:off x="1481084" y="3124621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20" idx="4"/>
          </p:cNvCxnSpPr>
          <p:nvPr/>
        </p:nvCxnSpPr>
        <p:spPr>
          <a:xfrm flipV="1">
            <a:off x="1481084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H="1" flipV="1">
            <a:off x="1481084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6" idx="4"/>
          </p:cNvCxnSpPr>
          <p:nvPr/>
        </p:nvCxnSpPr>
        <p:spPr>
          <a:xfrm flipV="1">
            <a:off x="1823984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9" idx="0"/>
            <a:endCxn id="19" idx="4"/>
          </p:cNvCxnSpPr>
          <p:nvPr/>
        </p:nvCxnSpPr>
        <p:spPr>
          <a:xfrm flipV="1">
            <a:off x="1823984" y="3124621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20" idx="4"/>
          </p:cNvCxnSpPr>
          <p:nvPr/>
        </p:nvCxnSpPr>
        <p:spPr>
          <a:xfrm flipV="1">
            <a:off x="1823984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H="1" flipV="1">
            <a:off x="1481084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6" idx="4"/>
          </p:cNvCxnSpPr>
          <p:nvPr/>
        </p:nvCxnSpPr>
        <p:spPr>
          <a:xfrm flipH="1" flipV="1">
            <a:off x="1823984" y="3124621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9" idx="4"/>
          </p:cNvCxnSpPr>
          <p:nvPr/>
        </p:nvCxnSpPr>
        <p:spPr>
          <a:xfrm flipV="1">
            <a:off x="2852684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2" idx="0"/>
            <a:endCxn id="20" idx="4"/>
          </p:cNvCxnSpPr>
          <p:nvPr/>
        </p:nvCxnSpPr>
        <p:spPr>
          <a:xfrm flipV="1">
            <a:off x="2852684" y="3124621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5" idx="4"/>
          </p:cNvCxnSpPr>
          <p:nvPr/>
        </p:nvCxnSpPr>
        <p:spPr>
          <a:xfrm flipH="1" flipV="1">
            <a:off x="1481084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6" idx="4"/>
          </p:cNvCxnSpPr>
          <p:nvPr/>
        </p:nvCxnSpPr>
        <p:spPr>
          <a:xfrm flipH="1" flipV="1">
            <a:off x="1823984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9" idx="4"/>
          </p:cNvCxnSpPr>
          <p:nvPr/>
        </p:nvCxnSpPr>
        <p:spPr>
          <a:xfrm flipH="1" flipV="1">
            <a:off x="2852684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3" idx="0"/>
            <a:endCxn id="20" idx="4"/>
          </p:cNvCxnSpPr>
          <p:nvPr/>
        </p:nvCxnSpPr>
        <p:spPr>
          <a:xfrm flipV="1">
            <a:off x="3195584" y="3124621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22" idx="4"/>
          </p:cNvCxnSpPr>
          <p:nvPr/>
        </p:nvCxnSpPr>
        <p:spPr>
          <a:xfrm flipH="1" flipV="1">
            <a:off x="1481084" y="4387861"/>
            <a:ext cx="8173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23" idx="4"/>
          </p:cNvCxnSpPr>
          <p:nvPr/>
        </p:nvCxnSpPr>
        <p:spPr>
          <a:xfrm flipH="1" flipV="1">
            <a:off x="1823984" y="4387861"/>
            <a:ext cx="4744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26" idx="4"/>
          </p:cNvCxnSpPr>
          <p:nvPr/>
        </p:nvCxnSpPr>
        <p:spPr>
          <a:xfrm flipV="1">
            <a:off x="2298476" y="4387861"/>
            <a:ext cx="5542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27" idx="4"/>
          </p:cNvCxnSpPr>
          <p:nvPr/>
        </p:nvCxnSpPr>
        <p:spPr>
          <a:xfrm flipV="1">
            <a:off x="2298476" y="4387861"/>
            <a:ext cx="8971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2168349" y="2048998"/>
            <a:ext cx="254977" cy="2549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>
            <a:endCxn id="15" idx="0"/>
          </p:cNvCxnSpPr>
          <p:nvPr/>
        </p:nvCxnSpPr>
        <p:spPr>
          <a:xfrm flipH="1">
            <a:off x="1481084" y="2303975"/>
            <a:ext cx="8147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endCxn id="16" idx="0"/>
          </p:cNvCxnSpPr>
          <p:nvPr/>
        </p:nvCxnSpPr>
        <p:spPr>
          <a:xfrm flipH="1">
            <a:off x="1823984" y="2303975"/>
            <a:ext cx="4718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endCxn id="19" idx="0"/>
          </p:cNvCxnSpPr>
          <p:nvPr/>
        </p:nvCxnSpPr>
        <p:spPr>
          <a:xfrm>
            <a:off x="2295838" y="2303975"/>
            <a:ext cx="5568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endCxn id="20" idx="0"/>
          </p:cNvCxnSpPr>
          <p:nvPr/>
        </p:nvCxnSpPr>
        <p:spPr>
          <a:xfrm>
            <a:off x="2295838" y="2303975"/>
            <a:ext cx="8997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5394766" y="3397182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4826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8255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8542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71971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5394766" y="276413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4826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8255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68542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1971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394766" y="402737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54826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58255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8542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71971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/>
          <p:nvPr/>
        </p:nvCxnSpPr>
        <p:spPr>
          <a:xfrm flipV="1">
            <a:off x="56101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V="1">
            <a:off x="56101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 flipV="1">
            <a:off x="56101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V="1">
            <a:off x="5610179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 flipV="1">
            <a:off x="56101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59530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5953079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V="1">
            <a:off x="59530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flipH="1" flipV="1">
            <a:off x="56101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H="1" flipV="1">
            <a:off x="5953079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V="1">
            <a:off x="69817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9817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H="1" flipV="1">
            <a:off x="5610179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H="1" flipV="1">
            <a:off x="59530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 flipH="1" flipV="1">
            <a:off x="69817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V="1">
            <a:off x="73246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181679" y="3322535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6" name="TextBox 95"/>
          <p:cNvSpPr txBox="1"/>
          <p:nvPr/>
        </p:nvSpPr>
        <p:spPr>
          <a:xfrm>
            <a:off x="6181679" y="268054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7" name="TextBox 96"/>
          <p:cNvSpPr txBox="1"/>
          <p:nvPr/>
        </p:nvSpPr>
        <p:spPr>
          <a:xfrm>
            <a:off x="6181679" y="3955292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98" name="직선 화살표 연결선 97"/>
          <p:cNvCxnSpPr/>
          <p:nvPr/>
        </p:nvCxnSpPr>
        <p:spPr>
          <a:xfrm flipV="1">
            <a:off x="5610179" y="3124621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V="1">
            <a:off x="5610179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 flipV="1">
            <a:off x="5610179" y="3124621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 flipV="1">
            <a:off x="5610179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 flipV="1">
            <a:off x="5610179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V="1">
            <a:off x="5953079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V="1">
            <a:off x="5953079" y="3124621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/>
          <p:nvPr/>
        </p:nvCxnSpPr>
        <p:spPr>
          <a:xfrm flipV="1">
            <a:off x="5953079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 flipV="1">
            <a:off x="5610179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 flipH="1" flipV="1">
            <a:off x="5953079" y="3124621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V="1">
            <a:off x="6981779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V="1">
            <a:off x="6981779" y="3124621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5610179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H="1" flipV="1">
            <a:off x="5953079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/>
          <p:nvPr/>
        </p:nvCxnSpPr>
        <p:spPr>
          <a:xfrm flipH="1" flipV="1">
            <a:off x="6981779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V="1">
            <a:off x="7324679" y="3124621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7506789" y="4798232"/>
            <a:ext cx="1620585" cy="10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5583800" y="4932675"/>
            <a:ext cx="174088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/>
          <p:cNvSpPr/>
          <p:nvPr/>
        </p:nvSpPr>
        <p:spPr>
          <a:xfrm>
            <a:off x="5649746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5992646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>
            <a:off x="6667613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7010513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6181679" y="4860591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21" name="직사각형 120"/>
          <p:cNvSpPr/>
          <p:nvPr/>
        </p:nvSpPr>
        <p:spPr>
          <a:xfrm>
            <a:off x="5606711" y="5439065"/>
            <a:ext cx="1669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Random noise z</a:t>
            </a:r>
          </a:p>
        </p:txBody>
      </p:sp>
      <p:cxnSp>
        <p:nvCxnSpPr>
          <p:cNvPr id="122" name="직선 화살표 연결선 121"/>
          <p:cNvCxnSpPr/>
          <p:nvPr/>
        </p:nvCxnSpPr>
        <p:spPr>
          <a:xfrm flipH="1" flipV="1">
            <a:off x="5610179" y="4387861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 flipV="1">
            <a:off x="5777235" y="4387861"/>
            <a:ext cx="1758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 flipV="1">
            <a:off x="5777235" y="4387861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flipV="1">
            <a:off x="5777235" y="4387861"/>
            <a:ext cx="15474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 flipH="1" flipV="1">
            <a:off x="5610179" y="4387861"/>
            <a:ext cx="5099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H="1" flipV="1">
            <a:off x="5953079" y="4387861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 flipV="1">
            <a:off x="6120135" y="4387861"/>
            <a:ext cx="8616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 flipV="1">
            <a:off x="6120135" y="4387861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 flipV="1">
            <a:off x="5610179" y="4387861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 flipH="1" flipV="1">
            <a:off x="5953079" y="4387861"/>
            <a:ext cx="8420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 flipV="1">
            <a:off x="6795102" y="4387861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/>
          <p:nvPr/>
        </p:nvCxnSpPr>
        <p:spPr>
          <a:xfrm flipV="1">
            <a:off x="6795102" y="4387861"/>
            <a:ext cx="5295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 flipH="1" flipV="1">
            <a:off x="5610179" y="4387861"/>
            <a:ext cx="15278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/>
          <p:nvPr/>
        </p:nvCxnSpPr>
        <p:spPr>
          <a:xfrm flipH="1" flipV="1">
            <a:off x="5953079" y="4387861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 flipV="1">
            <a:off x="6981779" y="4387861"/>
            <a:ext cx="1562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/>
          <p:nvPr/>
        </p:nvCxnSpPr>
        <p:spPr>
          <a:xfrm flipV="1">
            <a:off x="7138002" y="4387861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6181679" y="4851709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2075112" y="1955214"/>
            <a:ext cx="46050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0" name="Picture 6" descr="Chief Wiggum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320" y="2928604"/>
            <a:ext cx="755752" cy="11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모서리가 둥근 직사각형 140"/>
          <p:cNvSpPr/>
          <p:nvPr/>
        </p:nvSpPr>
        <p:spPr>
          <a:xfrm>
            <a:off x="209549" y="1256549"/>
            <a:ext cx="4304982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857430" y="1256549"/>
            <a:ext cx="4182059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0992" y="1608659"/>
            <a:ext cx="842534" cy="869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227" y="4851709"/>
            <a:ext cx="839150" cy="839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5" name="직사각형 144"/>
          <p:cNvSpPr/>
          <p:nvPr/>
        </p:nvSpPr>
        <p:spPr>
          <a:xfrm>
            <a:off x="209547" y="1124744"/>
            <a:ext cx="2770625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857429" y="1124744"/>
            <a:ext cx="2254292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8157129" y="4613566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p</a:t>
            </a:r>
            <a:r>
              <a:rPr lang="en-US" altLang="ko-KR" dirty="0" smtClean="0">
                <a:solidFill>
                  <a:srgbClr val="FF0000"/>
                </a:solidFill>
              </a:rPr>
              <a:t>(z)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8" name="직선 화살표 연결선 147"/>
          <p:cNvCxnSpPr/>
          <p:nvPr/>
        </p:nvCxnSpPr>
        <p:spPr>
          <a:xfrm flipH="1">
            <a:off x="5610179" y="2478154"/>
            <a:ext cx="8720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/>
          <p:nvPr/>
        </p:nvCxnSpPr>
        <p:spPr>
          <a:xfrm flipH="1">
            <a:off x="5953079" y="2478154"/>
            <a:ext cx="5291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/>
          <p:nvPr/>
        </p:nvCxnSpPr>
        <p:spPr>
          <a:xfrm>
            <a:off x="6482259" y="2478154"/>
            <a:ext cx="4995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/>
          <p:nvPr/>
        </p:nvCxnSpPr>
        <p:spPr>
          <a:xfrm>
            <a:off x="6482259" y="2478154"/>
            <a:ext cx="8424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692904" y="5119997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Sample x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7575257" y="3273715"/>
            <a:ext cx="1331603" cy="798823"/>
            <a:chOff x="1466190" y="1869095"/>
            <a:chExt cx="2196713" cy="1317798"/>
          </a:xfrm>
        </p:grpSpPr>
        <p:pic>
          <p:nvPicPr>
            <p:cNvPr id="154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  <p:pic>
        <p:nvPicPr>
          <p:cNvPr id="156" name="그림 1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1618" y="5082541"/>
            <a:ext cx="576275" cy="5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4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95" grpId="0"/>
      <p:bldP spid="96" grpId="0"/>
      <p:bldP spid="97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/>
      <p:bldP spid="121" grpId="0"/>
      <p:bldP spid="138" grpId="0"/>
      <p:bldP spid="139" grpId="0" animBg="1"/>
      <p:bldP spid="141" grpId="0" animBg="1"/>
      <p:bldP spid="142" grpId="0" animBg="1"/>
      <p:bldP spid="145" grpId="0" animBg="1"/>
      <p:bldP spid="146" grpId="0" animBg="1"/>
      <p:bldP spid="1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of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81514" y="279367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타원 5"/>
          <p:cNvSpPr/>
          <p:nvPr/>
        </p:nvSpPr>
        <p:spPr>
          <a:xfrm>
            <a:off x="935124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타원 6"/>
          <p:cNvSpPr/>
          <p:nvPr/>
        </p:nvSpPr>
        <p:spPr>
          <a:xfrm>
            <a:off x="1144202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타원 7"/>
          <p:cNvSpPr/>
          <p:nvPr/>
        </p:nvSpPr>
        <p:spPr>
          <a:xfrm>
            <a:off x="1771437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타원 8"/>
          <p:cNvSpPr/>
          <p:nvPr/>
        </p:nvSpPr>
        <p:spPr>
          <a:xfrm>
            <a:off x="1980516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81514" y="2407679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타원 10"/>
          <p:cNvSpPr/>
          <p:nvPr/>
        </p:nvSpPr>
        <p:spPr>
          <a:xfrm>
            <a:off x="935124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타원 11"/>
          <p:cNvSpPr/>
          <p:nvPr/>
        </p:nvSpPr>
        <p:spPr>
          <a:xfrm>
            <a:off x="1144202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타원 12"/>
          <p:cNvSpPr/>
          <p:nvPr/>
        </p:nvSpPr>
        <p:spPr>
          <a:xfrm>
            <a:off x="1771437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타원 13"/>
          <p:cNvSpPr/>
          <p:nvPr/>
        </p:nvSpPr>
        <p:spPr>
          <a:xfrm>
            <a:off x="1980516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81514" y="3177922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타원 15"/>
          <p:cNvSpPr/>
          <p:nvPr/>
        </p:nvSpPr>
        <p:spPr>
          <a:xfrm>
            <a:off x="935124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타원 16"/>
          <p:cNvSpPr/>
          <p:nvPr/>
        </p:nvSpPr>
        <p:spPr>
          <a:xfrm>
            <a:off x="1144202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타원 17"/>
          <p:cNvSpPr/>
          <p:nvPr/>
        </p:nvSpPr>
        <p:spPr>
          <a:xfrm>
            <a:off x="1771437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타원 18"/>
          <p:cNvSpPr/>
          <p:nvPr/>
        </p:nvSpPr>
        <p:spPr>
          <a:xfrm>
            <a:off x="1980516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20" name="직선 화살표 연결선 19"/>
          <p:cNvCxnSpPr>
            <a:stCxn id="18" idx="0"/>
            <a:endCxn id="8" idx="4"/>
          </p:cNvCxnSpPr>
          <p:nvPr/>
        </p:nvCxnSpPr>
        <p:spPr>
          <a:xfrm flipV="1">
            <a:off x="1012859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8" idx="0"/>
            <a:endCxn id="9" idx="4"/>
          </p:cNvCxnSpPr>
          <p:nvPr/>
        </p:nvCxnSpPr>
        <p:spPr>
          <a:xfrm flipV="1">
            <a:off x="1012859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8" idx="0"/>
            <a:endCxn id="10" idx="4"/>
          </p:cNvCxnSpPr>
          <p:nvPr/>
        </p:nvCxnSpPr>
        <p:spPr>
          <a:xfrm flipV="1">
            <a:off x="101285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8" idx="0"/>
            <a:endCxn id="11" idx="4"/>
          </p:cNvCxnSpPr>
          <p:nvPr/>
        </p:nvCxnSpPr>
        <p:spPr>
          <a:xfrm flipV="1">
            <a:off x="1012859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9" idx="0"/>
            <a:endCxn id="8" idx="4"/>
          </p:cNvCxnSpPr>
          <p:nvPr/>
        </p:nvCxnSpPr>
        <p:spPr>
          <a:xfrm flipH="1" flipV="1">
            <a:off x="1012859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9" idx="0"/>
            <a:endCxn id="9" idx="4"/>
          </p:cNvCxnSpPr>
          <p:nvPr/>
        </p:nvCxnSpPr>
        <p:spPr>
          <a:xfrm flipV="1">
            <a:off x="1221937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9" idx="0"/>
            <a:endCxn id="10" idx="4"/>
          </p:cNvCxnSpPr>
          <p:nvPr/>
        </p:nvCxnSpPr>
        <p:spPr>
          <a:xfrm flipV="1">
            <a:off x="1221937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9" idx="0"/>
            <a:endCxn id="11" idx="4"/>
          </p:cNvCxnSpPr>
          <p:nvPr/>
        </p:nvCxnSpPr>
        <p:spPr>
          <a:xfrm flipV="1">
            <a:off x="1221937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0"/>
            <a:endCxn id="8" idx="4"/>
          </p:cNvCxnSpPr>
          <p:nvPr/>
        </p:nvCxnSpPr>
        <p:spPr>
          <a:xfrm flipH="1" flipV="1">
            <a:off x="101285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0" idx="0"/>
            <a:endCxn id="9" idx="4"/>
          </p:cNvCxnSpPr>
          <p:nvPr/>
        </p:nvCxnSpPr>
        <p:spPr>
          <a:xfrm flipH="1" flipV="1">
            <a:off x="1221937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0" idx="0"/>
            <a:endCxn id="10" idx="4"/>
          </p:cNvCxnSpPr>
          <p:nvPr/>
        </p:nvCxnSpPr>
        <p:spPr>
          <a:xfrm flipV="1">
            <a:off x="1849172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0" idx="0"/>
            <a:endCxn id="11" idx="4"/>
          </p:cNvCxnSpPr>
          <p:nvPr/>
        </p:nvCxnSpPr>
        <p:spPr>
          <a:xfrm flipV="1">
            <a:off x="1849172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0"/>
            <a:endCxn id="8" idx="4"/>
          </p:cNvCxnSpPr>
          <p:nvPr/>
        </p:nvCxnSpPr>
        <p:spPr>
          <a:xfrm flipH="1" flipV="1">
            <a:off x="1012859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1" idx="0"/>
            <a:endCxn id="9" idx="4"/>
          </p:cNvCxnSpPr>
          <p:nvPr/>
        </p:nvCxnSpPr>
        <p:spPr>
          <a:xfrm flipH="1" flipV="1">
            <a:off x="1221937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1" idx="0"/>
            <a:endCxn id="10" idx="4"/>
          </p:cNvCxnSpPr>
          <p:nvPr/>
        </p:nvCxnSpPr>
        <p:spPr>
          <a:xfrm flipH="1" flipV="1">
            <a:off x="1849172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1" idx="0"/>
            <a:endCxn id="11" idx="4"/>
          </p:cNvCxnSpPr>
          <p:nvPr/>
        </p:nvCxnSpPr>
        <p:spPr>
          <a:xfrm flipV="1">
            <a:off x="2058250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1323" y="2748155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1361323" y="2356708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1361323" y="3133969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39" name="직선 화살표 연결선 38"/>
          <p:cNvCxnSpPr>
            <a:endCxn id="13" idx="4"/>
          </p:cNvCxnSpPr>
          <p:nvPr/>
        </p:nvCxnSpPr>
        <p:spPr>
          <a:xfrm flipV="1">
            <a:off x="1012859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4" idx="4"/>
          </p:cNvCxnSpPr>
          <p:nvPr/>
        </p:nvCxnSpPr>
        <p:spPr>
          <a:xfrm flipV="1">
            <a:off x="1012859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8" idx="0"/>
            <a:endCxn id="15" idx="4"/>
          </p:cNvCxnSpPr>
          <p:nvPr/>
        </p:nvCxnSpPr>
        <p:spPr>
          <a:xfrm flipV="1">
            <a:off x="1012859" y="2627480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6" idx="4"/>
          </p:cNvCxnSpPr>
          <p:nvPr/>
        </p:nvCxnSpPr>
        <p:spPr>
          <a:xfrm flipV="1">
            <a:off x="1012859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3" idx="4"/>
          </p:cNvCxnSpPr>
          <p:nvPr/>
        </p:nvCxnSpPr>
        <p:spPr>
          <a:xfrm flipH="1" flipV="1">
            <a:off x="1012859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4" idx="4"/>
          </p:cNvCxnSpPr>
          <p:nvPr/>
        </p:nvCxnSpPr>
        <p:spPr>
          <a:xfrm flipV="1">
            <a:off x="1221937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9" idx="0"/>
            <a:endCxn id="15" idx="4"/>
          </p:cNvCxnSpPr>
          <p:nvPr/>
        </p:nvCxnSpPr>
        <p:spPr>
          <a:xfrm flipV="1">
            <a:off x="1221937" y="2627480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6" idx="4"/>
          </p:cNvCxnSpPr>
          <p:nvPr/>
        </p:nvCxnSpPr>
        <p:spPr>
          <a:xfrm flipV="1">
            <a:off x="1221937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3" idx="4"/>
          </p:cNvCxnSpPr>
          <p:nvPr/>
        </p:nvCxnSpPr>
        <p:spPr>
          <a:xfrm flipH="1" flipV="1">
            <a:off x="1012859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4" idx="4"/>
          </p:cNvCxnSpPr>
          <p:nvPr/>
        </p:nvCxnSpPr>
        <p:spPr>
          <a:xfrm flipH="1" flipV="1">
            <a:off x="1221937" y="2627480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5" idx="4"/>
          </p:cNvCxnSpPr>
          <p:nvPr/>
        </p:nvCxnSpPr>
        <p:spPr>
          <a:xfrm flipV="1">
            <a:off x="1849172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0" idx="0"/>
            <a:endCxn id="16" idx="4"/>
          </p:cNvCxnSpPr>
          <p:nvPr/>
        </p:nvCxnSpPr>
        <p:spPr>
          <a:xfrm flipV="1">
            <a:off x="1849172" y="2627480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3" idx="4"/>
          </p:cNvCxnSpPr>
          <p:nvPr/>
        </p:nvCxnSpPr>
        <p:spPr>
          <a:xfrm flipH="1" flipV="1">
            <a:off x="1012859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4" idx="4"/>
          </p:cNvCxnSpPr>
          <p:nvPr/>
        </p:nvCxnSpPr>
        <p:spPr>
          <a:xfrm flipH="1" flipV="1">
            <a:off x="1221937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5" idx="4"/>
          </p:cNvCxnSpPr>
          <p:nvPr/>
        </p:nvCxnSpPr>
        <p:spPr>
          <a:xfrm flipH="1" flipV="1">
            <a:off x="1849172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1" idx="0"/>
            <a:endCxn id="16" idx="4"/>
          </p:cNvCxnSpPr>
          <p:nvPr/>
        </p:nvCxnSpPr>
        <p:spPr>
          <a:xfrm flipV="1">
            <a:off x="2058250" y="2627480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1431909" y="1971634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56" name="직선 화살표 연결선 55"/>
          <p:cNvCxnSpPr>
            <a:stCxn id="57" idx="4"/>
            <a:endCxn id="13" idx="0"/>
          </p:cNvCxnSpPr>
          <p:nvPr/>
        </p:nvCxnSpPr>
        <p:spPr>
          <a:xfrm flipH="1">
            <a:off x="1012859" y="2127103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7" idx="4"/>
            <a:endCxn id="14" idx="0"/>
          </p:cNvCxnSpPr>
          <p:nvPr/>
        </p:nvCxnSpPr>
        <p:spPr>
          <a:xfrm flipH="1">
            <a:off x="1221937" y="2127103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7" idx="4"/>
            <a:endCxn id="15" idx="0"/>
          </p:cNvCxnSpPr>
          <p:nvPr/>
        </p:nvCxnSpPr>
        <p:spPr>
          <a:xfrm>
            <a:off x="1509643" y="2127103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7" idx="4"/>
            <a:endCxn id="16" idx="0"/>
          </p:cNvCxnSpPr>
          <p:nvPr/>
        </p:nvCxnSpPr>
        <p:spPr>
          <a:xfrm>
            <a:off x="1509643" y="2127103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1375059" y="1914451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725" y="3691166"/>
            <a:ext cx="511660" cy="511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모서리가 둥근 직사각형 61"/>
          <p:cNvSpPr/>
          <p:nvPr/>
        </p:nvSpPr>
        <p:spPr>
          <a:xfrm>
            <a:off x="2677401" y="4865696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타원 62"/>
          <p:cNvSpPr/>
          <p:nvPr/>
        </p:nvSpPr>
        <p:spPr>
          <a:xfrm>
            <a:off x="2735141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4" name="타원 63"/>
          <p:cNvSpPr/>
          <p:nvPr/>
        </p:nvSpPr>
        <p:spPr>
          <a:xfrm>
            <a:off x="2960325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5" name="타원 64"/>
          <p:cNvSpPr/>
          <p:nvPr/>
        </p:nvSpPr>
        <p:spPr>
          <a:xfrm>
            <a:off x="3635876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6" name="타원 65"/>
          <p:cNvSpPr/>
          <p:nvPr/>
        </p:nvSpPr>
        <p:spPr>
          <a:xfrm>
            <a:off x="3861060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677401" y="4449972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8" name="타원 67"/>
          <p:cNvSpPr/>
          <p:nvPr/>
        </p:nvSpPr>
        <p:spPr>
          <a:xfrm>
            <a:off x="2735141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9" name="타원 68"/>
          <p:cNvSpPr/>
          <p:nvPr/>
        </p:nvSpPr>
        <p:spPr>
          <a:xfrm>
            <a:off x="2960325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0" name="타원 69"/>
          <p:cNvSpPr/>
          <p:nvPr/>
        </p:nvSpPr>
        <p:spPr>
          <a:xfrm>
            <a:off x="3635876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1" name="타원 70"/>
          <p:cNvSpPr/>
          <p:nvPr/>
        </p:nvSpPr>
        <p:spPr>
          <a:xfrm>
            <a:off x="3861060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7401" y="5279547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3" name="타원 72"/>
          <p:cNvSpPr/>
          <p:nvPr/>
        </p:nvSpPr>
        <p:spPr>
          <a:xfrm>
            <a:off x="2735141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4" name="타원 73"/>
          <p:cNvSpPr/>
          <p:nvPr/>
        </p:nvSpPr>
        <p:spPr>
          <a:xfrm>
            <a:off x="2960325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5" name="타원 74"/>
          <p:cNvSpPr/>
          <p:nvPr/>
        </p:nvSpPr>
        <p:spPr>
          <a:xfrm>
            <a:off x="3635876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6" name="타원 75"/>
          <p:cNvSpPr/>
          <p:nvPr/>
        </p:nvSpPr>
        <p:spPr>
          <a:xfrm>
            <a:off x="3861060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7" name="직선 화살표 연결선 76"/>
          <p:cNvCxnSpPr>
            <a:stCxn id="76" idx="0"/>
            <a:endCxn id="66" idx="4"/>
          </p:cNvCxnSpPr>
          <p:nvPr/>
        </p:nvCxnSpPr>
        <p:spPr>
          <a:xfrm flipV="1">
            <a:off x="2818863" y="5102428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76" idx="0"/>
            <a:endCxn id="67" idx="4"/>
          </p:cNvCxnSpPr>
          <p:nvPr/>
        </p:nvCxnSpPr>
        <p:spPr>
          <a:xfrm flipV="1">
            <a:off x="2818863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6" idx="0"/>
            <a:endCxn id="68" idx="4"/>
          </p:cNvCxnSpPr>
          <p:nvPr/>
        </p:nvCxnSpPr>
        <p:spPr>
          <a:xfrm flipV="1">
            <a:off x="2818863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6" idx="0"/>
            <a:endCxn id="69" idx="4"/>
          </p:cNvCxnSpPr>
          <p:nvPr/>
        </p:nvCxnSpPr>
        <p:spPr>
          <a:xfrm flipV="1">
            <a:off x="2818863" y="5102428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7" idx="0"/>
            <a:endCxn id="66" idx="4"/>
          </p:cNvCxnSpPr>
          <p:nvPr/>
        </p:nvCxnSpPr>
        <p:spPr>
          <a:xfrm flipH="1" flipV="1">
            <a:off x="2818863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7" idx="0"/>
            <a:endCxn id="67" idx="4"/>
          </p:cNvCxnSpPr>
          <p:nvPr/>
        </p:nvCxnSpPr>
        <p:spPr>
          <a:xfrm flipV="1">
            <a:off x="3044047" y="5102428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7" idx="0"/>
            <a:endCxn id="68" idx="4"/>
          </p:cNvCxnSpPr>
          <p:nvPr/>
        </p:nvCxnSpPr>
        <p:spPr>
          <a:xfrm flipV="1">
            <a:off x="3044047" y="5102428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7" idx="0"/>
            <a:endCxn id="69" idx="4"/>
          </p:cNvCxnSpPr>
          <p:nvPr/>
        </p:nvCxnSpPr>
        <p:spPr>
          <a:xfrm flipV="1">
            <a:off x="3044047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8" idx="0"/>
            <a:endCxn id="66" idx="4"/>
          </p:cNvCxnSpPr>
          <p:nvPr/>
        </p:nvCxnSpPr>
        <p:spPr>
          <a:xfrm flipH="1" flipV="1">
            <a:off x="2818863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8" idx="0"/>
            <a:endCxn id="67" idx="4"/>
          </p:cNvCxnSpPr>
          <p:nvPr/>
        </p:nvCxnSpPr>
        <p:spPr>
          <a:xfrm flipH="1" flipV="1">
            <a:off x="3044047" y="5102428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8" idx="0"/>
            <a:endCxn id="68" idx="4"/>
          </p:cNvCxnSpPr>
          <p:nvPr/>
        </p:nvCxnSpPr>
        <p:spPr>
          <a:xfrm flipV="1">
            <a:off x="3719598" y="5102428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8" idx="0"/>
            <a:endCxn id="69" idx="4"/>
          </p:cNvCxnSpPr>
          <p:nvPr/>
        </p:nvCxnSpPr>
        <p:spPr>
          <a:xfrm flipV="1">
            <a:off x="3719598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9" idx="0"/>
            <a:endCxn id="66" idx="4"/>
          </p:cNvCxnSpPr>
          <p:nvPr/>
        </p:nvCxnSpPr>
        <p:spPr>
          <a:xfrm flipH="1" flipV="1">
            <a:off x="2818863" y="5102428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9" idx="0"/>
            <a:endCxn id="67" idx="4"/>
          </p:cNvCxnSpPr>
          <p:nvPr/>
        </p:nvCxnSpPr>
        <p:spPr>
          <a:xfrm flipH="1" flipV="1">
            <a:off x="3044047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9" idx="0"/>
            <a:endCxn id="68" idx="4"/>
          </p:cNvCxnSpPr>
          <p:nvPr/>
        </p:nvCxnSpPr>
        <p:spPr>
          <a:xfrm flipH="1" flipV="1">
            <a:off x="3719598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V="1">
            <a:off x="4240075" y="5367101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194169" y="4816675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4" name="TextBox 93"/>
          <p:cNvSpPr txBox="1"/>
          <p:nvPr/>
        </p:nvSpPr>
        <p:spPr>
          <a:xfrm>
            <a:off x="3194169" y="4395074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5" name="TextBox 94"/>
          <p:cNvSpPr txBox="1"/>
          <p:nvPr/>
        </p:nvSpPr>
        <p:spPr>
          <a:xfrm>
            <a:off x="3194169" y="5232209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96" name="직선 화살표 연결선 95"/>
          <p:cNvCxnSpPr>
            <a:stCxn id="66" idx="0"/>
            <a:endCxn id="71" idx="4"/>
          </p:cNvCxnSpPr>
          <p:nvPr/>
        </p:nvCxnSpPr>
        <p:spPr>
          <a:xfrm flipV="1">
            <a:off x="2818863" y="4686704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endCxn id="72" idx="4"/>
          </p:cNvCxnSpPr>
          <p:nvPr/>
        </p:nvCxnSpPr>
        <p:spPr>
          <a:xfrm flipV="1">
            <a:off x="2818863" y="4686704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66" idx="0"/>
            <a:endCxn id="73" idx="4"/>
          </p:cNvCxnSpPr>
          <p:nvPr/>
        </p:nvCxnSpPr>
        <p:spPr>
          <a:xfrm flipV="1">
            <a:off x="2818863" y="4686704"/>
            <a:ext cx="900735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4" idx="4"/>
          </p:cNvCxnSpPr>
          <p:nvPr/>
        </p:nvCxnSpPr>
        <p:spPr>
          <a:xfrm flipV="1">
            <a:off x="2818863" y="4686704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1" idx="4"/>
          </p:cNvCxnSpPr>
          <p:nvPr/>
        </p:nvCxnSpPr>
        <p:spPr>
          <a:xfrm flipH="1" flipV="1">
            <a:off x="2818863" y="4686704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2" idx="4"/>
          </p:cNvCxnSpPr>
          <p:nvPr/>
        </p:nvCxnSpPr>
        <p:spPr>
          <a:xfrm flipV="1">
            <a:off x="3044047" y="4686704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67" idx="0"/>
            <a:endCxn id="73" idx="4"/>
          </p:cNvCxnSpPr>
          <p:nvPr/>
        </p:nvCxnSpPr>
        <p:spPr>
          <a:xfrm flipV="1">
            <a:off x="3044047" y="4686704"/>
            <a:ext cx="675551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4" idx="4"/>
          </p:cNvCxnSpPr>
          <p:nvPr/>
        </p:nvCxnSpPr>
        <p:spPr>
          <a:xfrm flipV="1">
            <a:off x="3044047" y="4686704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1" idx="4"/>
          </p:cNvCxnSpPr>
          <p:nvPr/>
        </p:nvCxnSpPr>
        <p:spPr>
          <a:xfrm flipH="1" flipV="1">
            <a:off x="2818863" y="4686704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2" idx="4"/>
          </p:cNvCxnSpPr>
          <p:nvPr/>
        </p:nvCxnSpPr>
        <p:spPr>
          <a:xfrm flipH="1" flipV="1">
            <a:off x="3044047" y="4686704"/>
            <a:ext cx="675551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3" idx="4"/>
          </p:cNvCxnSpPr>
          <p:nvPr/>
        </p:nvCxnSpPr>
        <p:spPr>
          <a:xfrm flipV="1">
            <a:off x="3719598" y="4686704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68" idx="0"/>
            <a:endCxn id="74" idx="4"/>
          </p:cNvCxnSpPr>
          <p:nvPr/>
        </p:nvCxnSpPr>
        <p:spPr>
          <a:xfrm flipV="1">
            <a:off x="3719598" y="4686704"/>
            <a:ext cx="225184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1" idx="4"/>
          </p:cNvCxnSpPr>
          <p:nvPr/>
        </p:nvCxnSpPr>
        <p:spPr>
          <a:xfrm flipH="1" flipV="1">
            <a:off x="2818863" y="4686704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72" idx="4"/>
          </p:cNvCxnSpPr>
          <p:nvPr/>
        </p:nvCxnSpPr>
        <p:spPr>
          <a:xfrm flipH="1" flipV="1">
            <a:off x="3044047" y="4686704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3" idx="4"/>
          </p:cNvCxnSpPr>
          <p:nvPr/>
        </p:nvCxnSpPr>
        <p:spPr>
          <a:xfrm flipH="1" flipV="1">
            <a:off x="3719598" y="4686704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4240075" y="4951377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4064374" y="5785771"/>
            <a:ext cx="1064245" cy="70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801540" y="5874060"/>
            <a:ext cx="1143243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4" name="타원 113"/>
          <p:cNvSpPr/>
          <p:nvPr/>
        </p:nvSpPr>
        <p:spPr>
          <a:xfrm>
            <a:off x="2844847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5" name="타원 114"/>
          <p:cNvSpPr/>
          <p:nvPr/>
        </p:nvSpPr>
        <p:spPr>
          <a:xfrm>
            <a:off x="3070031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6" name="타원 115"/>
          <p:cNvSpPr/>
          <p:nvPr/>
        </p:nvSpPr>
        <p:spPr>
          <a:xfrm>
            <a:off x="3513284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7" name="타원 116"/>
          <p:cNvSpPr/>
          <p:nvPr/>
        </p:nvSpPr>
        <p:spPr>
          <a:xfrm>
            <a:off x="3738468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8" name="TextBox 117"/>
          <p:cNvSpPr txBox="1"/>
          <p:nvPr/>
        </p:nvSpPr>
        <p:spPr>
          <a:xfrm>
            <a:off x="3194169" y="5826722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19" name="직선 화살표 연결선 118"/>
          <p:cNvCxnSpPr>
            <a:stCxn id="117" idx="0"/>
            <a:endCxn id="76" idx="4"/>
          </p:cNvCxnSpPr>
          <p:nvPr/>
        </p:nvCxnSpPr>
        <p:spPr>
          <a:xfrm flipH="1" flipV="1">
            <a:off x="2818863" y="5516279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17" idx="0"/>
            <a:endCxn id="77" idx="4"/>
          </p:cNvCxnSpPr>
          <p:nvPr/>
        </p:nvCxnSpPr>
        <p:spPr>
          <a:xfrm flipV="1">
            <a:off x="2928570" y="5516279"/>
            <a:ext cx="11547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7" idx="0"/>
            <a:endCxn id="78" idx="4"/>
          </p:cNvCxnSpPr>
          <p:nvPr/>
        </p:nvCxnSpPr>
        <p:spPr>
          <a:xfrm flipV="1">
            <a:off x="2928570" y="5516279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7" idx="0"/>
            <a:endCxn id="79" idx="4"/>
          </p:cNvCxnSpPr>
          <p:nvPr/>
        </p:nvCxnSpPr>
        <p:spPr>
          <a:xfrm flipV="1">
            <a:off x="2928570" y="5516279"/>
            <a:ext cx="1016213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8" idx="0"/>
            <a:endCxn id="76" idx="4"/>
          </p:cNvCxnSpPr>
          <p:nvPr/>
        </p:nvCxnSpPr>
        <p:spPr>
          <a:xfrm flipH="1" flipV="1">
            <a:off x="2818863" y="5516279"/>
            <a:ext cx="33489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8" idx="0"/>
            <a:endCxn id="77" idx="4"/>
          </p:cNvCxnSpPr>
          <p:nvPr/>
        </p:nvCxnSpPr>
        <p:spPr>
          <a:xfrm flipH="1" flipV="1">
            <a:off x="3044047" y="5516279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8" idx="0"/>
            <a:endCxn id="78" idx="4"/>
          </p:cNvCxnSpPr>
          <p:nvPr/>
        </p:nvCxnSpPr>
        <p:spPr>
          <a:xfrm flipV="1">
            <a:off x="3153753" y="5516279"/>
            <a:ext cx="56584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8" idx="0"/>
            <a:endCxn id="79" idx="4"/>
          </p:cNvCxnSpPr>
          <p:nvPr/>
        </p:nvCxnSpPr>
        <p:spPr>
          <a:xfrm flipV="1">
            <a:off x="3153753" y="5516279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9" idx="0"/>
            <a:endCxn id="76" idx="4"/>
          </p:cNvCxnSpPr>
          <p:nvPr/>
        </p:nvCxnSpPr>
        <p:spPr>
          <a:xfrm flipH="1" flipV="1">
            <a:off x="2818863" y="5516279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9" idx="0"/>
            <a:endCxn id="77" idx="4"/>
          </p:cNvCxnSpPr>
          <p:nvPr/>
        </p:nvCxnSpPr>
        <p:spPr>
          <a:xfrm flipH="1" flipV="1">
            <a:off x="3044047" y="5516279"/>
            <a:ext cx="55296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9" idx="0"/>
            <a:endCxn id="78" idx="4"/>
          </p:cNvCxnSpPr>
          <p:nvPr/>
        </p:nvCxnSpPr>
        <p:spPr>
          <a:xfrm flipV="1">
            <a:off x="3597007" y="5516279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9" idx="0"/>
            <a:endCxn id="79" idx="4"/>
          </p:cNvCxnSpPr>
          <p:nvPr/>
        </p:nvCxnSpPr>
        <p:spPr>
          <a:xfrm flipV="1">
            <a:off x="3597007" y="5516279"/>
            <a:ext cx="34777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20" idx="0"/>
            <a:endCxn id="76" idx="4"/>
          </p:cNvCxnSpPr>
          <p:nvPr/>
        </p:nvCxnSpPr>
        <p:spPr>
          <a:xfrm flipH="1" flipV="1">
            <a:off x="2818863" y="5516279"/>
            <a:ext cx="100332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0" idx="0"/>
            <a:endCxn id="77" idx="4"/>
          </p:cNvCxnSpPr>
          <p:nvPr/>
        </p:nvCxnSpPr>
        <p:spPr>
          <a:xfrm flipH="1" flipV="1">
            <a:off x="3044047" y="5516279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20" idx="0"/>
            <a:endCxn id="78" idx="4"/>
          </p:cNvCxnSpPr>
          <p:nvPr/>
        </p:nvCxnSpPr>
        <p:spPr>
          <a:xfrm flipH="1" flipV="1">
            <a:off x="3719598" y="5516279"/>
            <a:ext cx="10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20" idx="0"/>
            <a:endCxn id="79" idx="4"/>
          </p:cNvCxnSpPr>
          <p:nvPr/>
        </p:nvCxnSpPr>
        <p:spPr>
          <a:xfrm flipV="1">
            <a:off x="3822191" y="5516279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194169" y="5820890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006" y="3698445"/>
            <a:ext cx="557722" cy="557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7" name="직사각형 136"/>
          <p:cNvSpPr/>
          <p:nvPr/>
        </p:nvSpPr>
        <p:spPr>
          <a:xfrm>
            <a:off x="4459061" y="5664500"/>
            <a:ext cx="4187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p</a:t>
            </a:r>
            <a:r>
              <a:rPr lang="en-US" altLang="ko-KR" sz="1200" dirty="0" smtClean="0">
                <a:solidFill>
                  <a:srgbClr val="FF0000"/>
                </a:solidFill>
              </a:rPr>
              <a:t>(z)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38" name="직선 화살표 연결선 137"/>
          <p:cNvCxnSpPr>
            <a:endCxn id="71" idx="0"/>
          </p:cNvCxnSpPr>
          <p:nvPr/>
        </p:nvCxnSpPr>
        <p:spPr>
          <a:xfrm flipH="1">
            <a:off x="2818863" y="4262167"/>
            <a:ext cx="572698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endCxn id="72" idx="0"/>
          </p:cNvCxnSpPr>
          <p:nvPr/>
        </p:nvCxnSpPr>
        <p:spPr>
          <a:xfrm flipH="1">
            <a:off x="3044047" y="4262167"/>
            <a:ext cx="347515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3" idx="0"/>
          </p:cNvCxnSpPr>
          <p:nvPr/>
        </p:nvCxnSpPr>
        <p:spPr>
          <a:xfrm>
            <a:off x="3391562" y="4262167"/>
            <a:ext cx="328037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4" idx="0"/>
          </p:cNvCxnSpPr>
          <p:nvPr/>
        </p:nvCxnSpPr>
        <p:spPr>
          <a:xfrm>
            <a:off x="3391562" y="4262167"/>
            <a:ext cx="553221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모서리가 둥근 직사각형 141"/>
          <p:cNvSpPr/>
          <p:nvPr/>
        </p:nvSpPr>
        <p:spPr>
          <a:xfrm>
            <a:off x="2738956" y="279367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3" name="타원 142"/>
          <p:cNvSpPr/>
          <p:nvPr/>
        </p:nvSpPr>
        <p:spPr>
          <a:xfrm>
            <a:off x="2792566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4" name="타원 143"/>
          <p:cNvSpPr/>
          <p:nvPr/>
        </p:nvSpPr>
        <p:spPr>
          <a:xfrm>
            <a:off x="3001644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5" name="타원 144"/>
          <p:cNvSpPr/>
          <p:nvPr/>
        </p:nvSpPr>
        <p:spPr>
          <a:xfrm>
            <a:off x="3628879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6" name="타원 145"/>
          <p:cNvSpPr/>
          <p:nvPr/>
        </p:nvSpPr>
        <p:spPr>
          <a:xfrm>
            <a:off x="3837958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2738956" y="2407679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8" name="타원 147"/>
          <p:cNvSpPr/>
          <p:nvPr/>
        </p:nvSpPr>
        <p:spPr>
          <a:xfrm>
            <a:off x="2792566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9" name="타원 148"/>
          <p:cNvSpPr/>
          <p:nvPr/>
        </p:nvSpPr>
        <p:spPr>
          <a:xfrm>
            <a:off x="3001644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0" name="타원 149"/>
          <p:cNvSpPr/>
          <p:nvPr/>
        </p:nvSpPr>
        <p:spPr>
          <a:xfrm>
            <a:off x="3628879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1" name="타원 150"/>
          <p:cNvSpPr/>
          <p:nvPr/>
        </p:nvSpPr>
        <p:spPr>
          <a:xfrm>
            <a:off x="3837958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2738956" y="3177922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3" name="타원 152"/>
          <p:cNvSpPr/>
          <p:nvPr/>
        </p:nvSpPr>
        <p:spPr>
          <a:xfrm>
            <a:off x="2792566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4" name="타원 153"/>
          <p:cNvSpPr/>
          <p:nvPr/>
        </p:nvSpPr>
        <p:spPr>
          <a:xfrm>
            <a:off x="3001644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5" name="타원 154"/>
          <p:cNvSpPr/>
          <p:nvPr/>
        </p:nvSpPr>
        <p:spPr>
          <a:xfrm>
            <a:off x="3628879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6" name="타원 155"/>
          <p:cNvSpPr/>
          <p:nvPr/>
        </p:nvSpPr>
        <p:spPr>
          <a:xfrm>
            <a:off x="3837958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57" name="직선 화살표 연결선 156"/>
          <p:cNvCxnSpPr>
            <a:stCxn id="164" idx="0"/>
            <a:endCxn id="154" idx="4"/>
          </p:cNvCxnSpPr>
          <p:nvPr/>
        </p:nvCxnSpPr>
        <p:spPr>
          <a:xfrm flipV="1">
            <a:off x="2870301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164" idx="0"/>
            <a:endCxn id="155" idx="4"/>
          </p:cNvCxnSpPr>
          <p:nvPr/>
        </p:nvCxnSpPr>
        <p:spPr>
          <a:xfrm flipV="1">
            <a:off x="2870301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64" idx="0"/>
            <a:endCxn id="156" idx="4"/>
          </p:cNvCxnSpPr>
          <p:nvPr/>
        </p:nvCxnSpPr>
        <p:spPr>
          <a:xfrm flipV="1">
            <a:off x="2870301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64" idx="0"/>
            <a:endCxn id="157" idx="4"/>
          </p:cNvCxnSpPr>
          <p:nvPr/>
        </p:nvCxnSpPr>
        <p:spPr>
          <a:xfrm flipV="1">
            <a:off x="2870301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65" idx="0"/>
            <a:endCxn id="154" idx="4"/>
          </p:cNvCxnSpPr>
          <p:nvPr/>
        </p:nvCxnSpPr>
        <p:spPr>
          <a:xfrm flipH="1" flipV="1">
            <a:off x="2870301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65" idx="0"/>
            <a:endCxn id="155" idx="4"/>
          </p:cNvCxnSpPr>
          <p:nvPr/>
        </p:nvCxnSpPr>
        <p:spPr>
          <a:xfrm flipV="1">
            <a:off x="3079379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65" idx="0"/>
            <a:endCxn id="156" idx="4"/>
          </p:cNvCxnSpPr>
          <p:nvPr/>
        </p:nvCxnSpPr>
        <p:spPr>
          <a:xfrm flipV="1">
            <a:off x="3079379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65" idx="0"/>
            <a:endCxn id="157" idx="4"/>
          </p:cNvCxnSpPr>
          <p:nvPr/>
        </p:nvCxnSpPr>
        <p:spPr>
          <a:xfrm flipV="1">
            <a:off x="307937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66" idx="0"/>
            <a:endCxn id="154" idx="4"/>
          </p:cNvCxnSpPr>
          <p:nvPr/>
        </p:nvCxnSpPr>
        <p:spPr>
          <a:xfrm flipH="1" flipV="1">
            <a:off x="2870301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66" idx="0"/>
            <a:endCxn id="155" idx="4"/>
          </p:cNvCxnSpPr>
          <p:nvPr/>
        </p:nvCxnSpPr>
        <p:spPr>
          <a:xfrm flipH="1" flipV="1">
            <a:off x="3079379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66" idx="0"/>
            <a:endCxn id="156" idx="4"/>
          </p:cNvCxnSpPr>
          <p:nvPr/>
        </p:nvCxnSpPr>
        <p:spPr>
          <a:xfrm flipV="1">
            <a:off x="3706614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66" idx="0"/>
            <a:endCxn id="157" idx="4"/>
          </p:cNvCxnSpPr>
          <p:nvPr/>
        </p:nvCxnSpPr>
        <p:spPr>
          <a:xfrm flipV="1">
            <a:off x="3706614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67" idx="0"/>
            <a:endCxn id="154" idx="4"/>
          </p:cNvCxnSpPr>
          <p:nvPr/>
        </p:nvCxnSpPr>
        <p:spPr>
          <a:xfrm flipH="1" flipV="1">
            <a:off x="2870301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67" idx="0"/>
            <a:endCxn id="155" idx="4"/>
          </p:cNvCxnSpPr>
          <p:nvPr/>
        </p:nvCxnSpPr>
        <p:spPr>
          <a:xfrm flipH="1" flipV="1">
            <a:off x="307937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67" idx="0"/>
            <a:endCxn id="156" idx="4"/>
          </p:cNvCxnSpPr>
          <p:nvPr/>
        </p:nvCxnSpPr>
        <p:spPr>
          <a:xfrm flipH="1" flipV="1">
            <a:off x="3706614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67" idx="0"/>
            <a:endCxn id="157" idx="4"/>
          </p:cNvCxnSpPr>
          <p:nvPr/>
        </p:nvCxnSpPr>
        <p:spPr>
          <a:xfrm flipV="1">
            <a:off x="3915692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3218765" y="2748155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4" name="TextBox 173"/>
          <p:cNvSpPr txBox="1"/>
          <p:nvPr/>
        </p:nvSpPr>
        <p:spPr>
          <a:xfrm>
            <a:off x="3218765" y="2356708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5" name="TextBox 174"/>
          <p:cNvSpPr txBox="1"/>
          <p:nvPr/>
        </p:nvSpPr>
        <p:spPr>
          <a:xfrm>
            <a:off x="3218765" y="3133969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76" name="직선 화살표 연결선 175"/>
          <p:cNvCxnSpPr>
            <a:endCxn id="159" idx="4"/>
          </p:cNvCxnSpPr>
          <p:nvPr/>
        </p:nvCxnSpPr>
        <p:spPr>
          <a:xfrm flipV="1">
            <a:off x="2870301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endCxn id="160" idx="4"/>
          </p:cNvCxnSpPr>
          <p:nvPr/>
        </p:nvCxnSpPr>
        <p:spPr>
          <a:xfrm flipV="1">
            <a:off x="2870301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stCxn id="154" idx="0"/>
            <a:endCxn id="161" idx="4"/>
          </p:cNvCxnSpPr>
          <p:nvPr/>
        </p:nvCxnSpPr>
        <p:spPr>
          <a:xfrm flipV="1">
            <a:off x="2870301" y="2627480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62" idx="4"/>
          </p:cNvCxnSpPr>
          <p:nvPr/>
        </p:nvCxnSpPr>
        <p:spPr>
          <a:xfrm flipV="1">
            <a:off x="2870301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9" idx="4"/>
          </p:cNvCxnSpPr>
          <p:nvPr/>
        </p:nvCxnSpPr>
        <p:spPr>
          <a:xfrm flipH="1" flipV="1">
            <a:off x="2870301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60" idx="4"/>
          </p:cNvCxnSpPr>
          <p:nvPr/>
        </p:nvCxnSpPr>
        <p:spPr>
          <a:xfrm flipV="1">
            <a:off x="3079379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stCxn id="155" idx="0"/>
            <a:endCxn id="161" idx="4"/>
          </p:cNvCxnSpPr>
          <p:nvPr/>
        </p:nvCxnSpPr>
        <p:spPr>
          <a:xfrm flipV="1">
            <a:off x="3079379" y="2627480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62" idx="4"/>
          </p:cNvCxnSpPr>
          <p:nvPr/>
        </p:nvCxnSpPr>
        <p:spPr>
          <a:xfrm flipV="1">
            <a:off x="3079379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9" idx="4"/>
          </p:cNvCxnSpPr>
          <p:nvPr/>
        </p:nvCxnSpPr>
        <p:spPr>
          <a:xfrm flipH="1" flipV="1">
            <a:off x="2870301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60" idx="4"/>
          </p:cNvCxnSpPr>
          <p:nvPr/>
        </p:nvCxnSpPr>
        <p:spPr>
          <a:xfrm flipH="1" flipV="1">
            <a:off x="3079379" y="2627480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61" idx="4"/>
          </p:cNvCxnSpPr>
          <p:nvPr/>
        </p:nvCxnSpPr>
        <p:spPr>
          <a:xfrm flipV="1">
            <a:off x="3706614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stCxn id="156" idx="0"/>
            <a:endCxn id="162" idx="4"/>
          </p:cNvCxnSpPr>
          <p:nvPr/>
        </p:nvCxnSpPr>
        <p:spPr>
          <a:xfrm flipV="1">
            <a:off x="3706614" y="2627480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59" idx="4"/>
          </p:cNvCxnSpPr>
          <p:nvPr/>
        </p:nvCxnSpPr>
        <p:spPr>
          <a:xfrm flipH="1" flipV="1">
            <a:off x="2870301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60" idx="4"/>
          </p:cNvCxnSpPr>
          <p:nvPr/>
        </p:nvCxnSpPr>
        <p:spPr>
          <a:xfrm flipH="1" flipV="1">
            <a:off x="3079379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61" idx="4"/>
          </p:cNvCxnSpPr>
          <p:nvPr/>
        </p:nvCxnSpPr>
        <p:spPr>
          <a:xfrm flipH="1" flipV="1">
            <a:off x="3706614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stCxn id="157" idx="0"/>
            <a:endCxn id="162" idx="4"/>
          </p:cNvCxnSpPr>
          <p:nvPr/>
        </p:nvCxnSpPr>
        <p:spPr>
          <a:xfrm flipV="1">
            <a:off x="3915692" y="2627480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타원 191"/>
          <p:cNvSpPr/>
          <p:nvPr/>
        </p:nvSpPr>
        <p:spPr>
          <a:xfrm>
            <a:off x="3289351" y="1971634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3" name="직선 화살표 연결선 192"/>
          <p:cNvCxnSpPr>
            <a:stCxn id="203" idx="4"/>
            <a:endCxn id="159" idx="0"/>
          </p:cNvCxnSpPr>
          <p:nvPr/>
        </p:nvCxnSpPr>
        <p:spPr>
          <a:xfrm flipH="1">
            <a:off x="2870301" y="2127103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>
            <a:stCxn id="203" idx="4"/>
            <a:endCxn id="160" idx="0"/>
          </p:cNvCxnSpPr>
          <p:nvPr/>
        </p:nvCxnSpPr>
        <p:spPr>
          <a:xfrm flipH="1">
            <a:off x="3079379" y="2127103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203" idx="4"/>
            <a:endCxn id="161" idx="0"/>
          </p:cNvCxnSpPr>
          <p:nvPr/>
        </p:nvCxnSpPr>
        <p:spPr>
          <a:xfrm>
            <a:off x="3367085" y="2127103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203" idx="4"/>
            <a:endCxn id="162" idx="0"/>
          </p:cNvCxnSpPr>
          <p:nvPr/>
        </p:nvCxnSpPr>
        <p:spPr>
          <a:xfrm>
            <a:off x="3367085" y="2127103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3232501" y="1914451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8" name="직선 화살표 연결선 197"/>
          <p:cNvCxnSpPr>
            <a:stCxn id="64" idx="0"/>
            <a:endCxn id="18" idx="4"/>
          </p:cNvCxnSpPr>
          <p:nvPr/>
        </p:nvCxnSpPr>
        <p:spPr>
          <a:xfrm flipH="1" flipV="1">
            <a:off x="1012859" y="3397723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>
            <a:stCxn id="64" idx="0"/>
            <a:endCxn id="19" idx="4"/>
          </p:cNvCxnSpPr>
          <p:nvPr/>
        </p:nvCxnSpPr>
        <p:spPr>
          <a:xfrm flipH="1" flipV="1">
            <a:off x="1221937" y="3397723"/>
            <a:ext cx="313618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4" idx="0"/>
            <a:endCxn id="20" idx="4"/>
          </p:cNvCxnSpPr>
          <p:nvPr/>
        </p:nvCxnSpPr>
        <p:spPr>
          <a:xfrm flipV="1">
            <a:off x="1535555" y="3397723"/>
            <a:ext cx="313617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4" idx="0"/>
            <a:endCxn id="21" idx="4"/>
          </p:cNvCxnSpPr>
          <p:nvPr/>
        </p:nvCxnSpPr>
        <p:spPr>
          <a:xfrm flipV="1">
            <a:off x="1535555" y="3397723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143" idx="0"/>
            <a:endCxn id="164" idx="4"/>
          </p:cNvCxnSpPr>
          <p:nvPr/>
        </p:nvCxnSpPr>
        <p:spPr>
          <a:xfrm flipH="1" flipV="1">
            <a:off x="2870301" y="3397723"/>
            <a:ext cx="53156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43" idx="0"/>
            <a:endCxn id="165" idx="4"/>
          </p:cNvCxnSpPr>
          <p:nvPr/>
        </p:nvCxnSpPr>
        <p:spPr>
          <a:xfrm flipH="1" flipV="1">
            <a:off x="3079379" y="3397723"/>
            <a:ext cx="322488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43" idx="0"/>
            <a:endCxn id="166" idx="4"/>
          </p:cNvCxnSpPr>
          <p:nvPr/>
        </p:nvCxnSpPr>
        <p:spPr>
          <a:xfrm flipV="1">
            <a:off x="3401867" y="3397723"/>
            <a:ext cx="304747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43" idx="0"/>
            <a:endCxn id="167" idx="4"/>
          </p:cNvCxnSpPr>
          <p:nvPr/>
        </p:nvCxnSpPr>
        <p:spPr>
          <a:xfrm flipV="1">
            <a:off x="3401867" y="3397723"/>
            <a:ext cx="51382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/>
          <p:cNvSpPr/>
          <p:nvPr/>
        </p:nvSpPr>
        <p:spPr>
          <a:xfrm>
            <a:off x="1144203" y="1066912"/>
            <a:ext cx="2564238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4773924" y="4449953"/>
            <a:ext cx="2254292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811153" y="1052736"/>
            <a:ext cx="4531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classify the sample x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D(x)=0 when x from Data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D(x)=1 when x from G (generator)</a:t>
            </a:r>
            <a:endParaRPr lang="ko-KR" altLang="en-US" dirty="0"/>
          </a:p>
        </p:txBody>
      </p:sp>
      <p:sp>
        <p:nvSpPr>
          <p:cNvPr id="209" name="TextBox 208"/>
          <p:cNvSpPr txBox="1"/>
          <p:nvPr/>
        </p:nvSpPr>
        <p:spPr>
          <a:xfrm>
            <a:off x="1261251" y="1548692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0" name="TextBox 209"/>
          <p:cNvSpPr txBox="1"/>
          <p:nvPr/>
        </p:nvSpPr>
        <p:spPr>
          <a:xfrm>
            <a:off x="3138966" y="1548692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11" name="직사각형 210"/>
          <p:cNvSpPr/>
          <p:nvPr/>
        </p:nvSpPr>
        <p:spPr>
          <a:xfrm>
            <a:off x="1435812" y="5874165"/>
            <a:ext cx="1298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random noise 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773924" y="4927459"/>
            <a:ext cx="364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generate sample x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As similar as the real data</a:t>
            </a:r>
            <a:endParaRPr lang="ko-KR" altLang="en-US" dirty="0"/>
          </a:p>
        </p:txBody>
      </p:sp>
      <p:sp>
        <p:nvSpPr>
          <p:cNvPr id="213" name="직사각형 212"/>
          <p:cNvSpPr/>
          <p:nvPr/>
        </p:nvSpPr>
        <p:spPr>
          <a:xfrm>
            <a:off x="148087" y="3669565"/>
            <a:ext cx="1105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data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3759029" y="3644498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</a:t>
            </a:r>
            <a:r>
              <a:rPr lang="en-US" altLang="ko-KR" b="1" i="1" dirty="0" smtClean="0">
                <a:solidFill>
                  <a:srgbClr val="FF0000"/>
                </a:solidFill>
              </a:rPr>
              <a:t>G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5128619" y="2512592"/>
            <a:ext cx="3080539" cy="9233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Differentiable </a:t>
            </a:r>
            <a:r>
              <a:rPr lang="en-US" altLang="ko-KR" dirty="0"/>
              <a:t>function represented by a multilayer perceptron with parameters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01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5" grpId="0" animBg="1"/>
      <p:bldP spid="6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93" grpId="0"/>
      <p:bldP spid="94" grpId="0"/>
      <p:bldP spid="95" grpId="0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135" grpId="0"/>
      <p:bldP spid="137" grpId="0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73" grpId="0"/>
      <p:bldP spid="174" grpId="0"/>
      <p:bldP spid="175" grpId="0"/>
      <p:bldP spid="192" grpId="0" animBg="1"/>
      <p:bldP spid="197" grpId="0" animBg="1"/>
      <p:bldP spid="206" grpId="0" animBg="1"/>
      <p:bldP spid="207" grpId="0" animBg="1"/>
      <p:bldP spid="208" grpId="0"/>
      <p:bldP spid="209" grpId="0"/>
      <p:bldP spid="210" grpId="0"/>
      <p:bldP spid="211" grpId="0"/>
      <p:bldP spid="212" grpId="0"/>
      <p:bldP spid="2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1311561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11561"/>
                <a:ext cx="9144000" cy="1524200"/>
              </a:xfrm>
              <a:prstGeom prst="rect">
                <a:avLst/>
              </a:prstGeom>
              <a:blipFill rotWithShape="0">
                <a:blip r:embed="rId2"/>
                <a:stretch>
                  <a:fillRect t="-24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모서리가 둥근 직사각형 6"/>
          <p:cNvSpPr/>
          <p:nvPr/>
        </p:nvSpPr>
        <p:spPr>
          <a:xfrm>
            <a:off x="458102" y="40518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495793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642788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083772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타원 10"/>
          <p:cNvSpPr/>
          <p:nvPr/>
        </p:nvSpPr>
        <p:spPr>
          <a:xfrm>
            <a:off x="1230768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58102" y="378051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495793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642788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083772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타원 15"/>
          <p:cNvSpPr/>
          <p:nvPr/>
        </p:nvSpPr>
        <p:spPr>
          <a:xfrm>
            <a:off x="1230768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8102" y="4322039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495793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642788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083772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1" name="타원 20"/>
          <p:cNvSpPr/>
          <p:nvPr/>
        </p:nvSpPr>
        <p:spPr>
          <a:xfrm>
            <a:off x="1230768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2" name="직선 화살표 연결선 21"/>
          <p:cNvCxnSpPr>
            <a:stCxn id="20" idx="0"/>
            <a:endCxn id="10" idx="4"/>
          </p:cNvCxnSpPr>
          <p:nvPr/>
        </p:nvCxnSpPr>
        <p:spPr>
          <a:xfrm flipV="1">
            <a:off x="550446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0" idx="0"/>
            <a:endCxn id="11" idx="4"/>
          </p:cNvCxnSpPr>
          <p:nvPr/>
        </p:nvCxnSpPr>
        <p:spPr>
          <a:xfrm flipV="1">
            <a:off x="550446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0" idx="0"/>
            <a:endCxn id="12" idx="4"/>
          </p:cNvCxnSpPr>
          <p:nvPr/>
        </p:nvCxnSpPr>
        <p:spPr>
          <a:xfrm flipV="1">
            <a:off x="550446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0" idx="0"/>
            <a:endCxn id="13" idx="4"/>
          </p:cNvCxnSpPr>
          <p:nvPr/>
        </p:nvCxnSpPr>
        <p:spPr>
          <a:xfrm flipV="1">
            <a:off x="550446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1" idx="0"/>
            <a:endCxn id="10" idx="4"/>
          </p:cNvCxnSpPr>
          <p:nvPr/>
        </p:nvCxnSpPr>
        <p:spPr>
          <a:xfrm flipH="1" flipV="1">
            <a:off x="550446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1" idx="0"/>
            <a:endCxn id="11" idx="4"/>
          </p:cNvCxnSpPr>
          <p:nvPr/>
        </p:nvCxnSpPr>
        <p:spPr>
          <a:xfrm flipV="1">
            <a:off x="697440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1" idx="0"/>
            <a:endCxn id="12" idx="4"/>
          </p:cNvCxnSpPr>
          <p:nvPr/>
        </p:nvCxnSpPr>
        <p:spPr>
          <a:xfrm flipV="1">
            <a:off x="697440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1" idx="0"/>
            <a:endCxn id="13" idx="4"/>
          </p:cNvCxnSpPr>
          <p:nvPr/>
        </p:nvCxnSpPr>
        <p:spPr>
          <a:xfrm flipV="1">
            <a:off x="697440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2" idx="0"/>
            <a:endCxn id="10" idx="4"/>
          </p:cNvCxnSpPr>
          <p:nvPr/>
        </p:nvCxnSpPr>
        <p:spPr>
          <a:xfrm flipH="1" flipV="1">
            <a:off x="550446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2" idx="0"/>
            <a:endCxn id="11" idx="4"/>
          </p:cNvCxnSpPr>
          <p:nvPr/>
        </p:nvCxnSpPr>
        <p:spPr>
          <a:xfrm flipH="1" flipV="1">
            <a:off x="697440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2" idx="0"/>
            <a:endCxn id="12" idx="4"/>
          </p:cNvCxnSpPr>
          <p:nvPr/>
        </p:nvCxnSpPr>
        <p:spPr>
          <a:xfrm flipV="1">
            <a:off x="1138425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2" idx="0"/>
            <a:endCxn id="13" idx="4"/>
          </p:cNvCxnSpPr>
          <p:nvPr/>
        </p:nvCxnSpPr>
        <p:spPr>
          <a:xfrm flipV="1">
            <a:off x="1138425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3" idx="0"/>
            <a:endCxn id="10" idx="4"/>
          </p:cNvCxnSpPr>
          <p:nvPr/>
        </p:nvCxnSpPr>
        <p:spPr>
          <a:xfrm flipH="1" flipV="1">
            <a:off x="550446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3" idx="0"/>
            <a:endCxn id="11" idx="4"/>
          </p:cNvCxnSpPr>
          <p:nvPr/>
        </p:nvCxnSpPr>
        <p:spPr>
          <a:xfrm flipH="1" flipV="1">
            <a:off x="697440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3" idx="0"/>
            <a:endCxn id="12" idx="4"/>
          </p:cNvCxnSpPr>
          <p:nvPr/>
        </p:nvCxnSpPr>
        <p:spPr>
          <a:xfrm flipH="1" flipV="1">
            <a:off x="1138425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3" idx="0"/>
            <a:endCxn id="13" idx="4"/>
          </p:cNvCxnSpPr>
          <p:nvPr/>
        </p:nvCxnSpPr>
        <p:spPr>
          <a:xfrm flipV="1">
            <a:off x="1285419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5437" y="4019886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3744675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795437" y="4291137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1" name="직선 화살표 연결선 40"/>
          <p:cNvCxnSpPr>
            <a:endCxn id="15" idx="4"/>
          </p:cNvCxnSpPr>
          <p:nvPr/>
        </p:nvCxnSpPr>
        <p:spPr>
          <a:xfrm flipV="1">
            <a:off x="550446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6" idx="4"/>
          </p:cNvCxnSpPr>
          <p:nvPr/>
        </p:nvCxnSpPr>
        <p:spPr>
          <a:xfrm flipV="1">
            <a:off x="550446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0" idx="0"/>
            <a:endCxn id="17" idx="4"/>
          </p:cNvCxnSpPr>
          <p:nvPr/>
        </p:nvCxnSpPr>
        <p:spPr>
          <a:xfrm flipV="1">
            <a:off x="550446" y="3935045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8" idx="4"/>
          </p:cNvCxnSpPr>
          <p:nvPr/>
        </p:nvCxnSpPr>
        <p:spPr>
          <a:xfrm flipV="1">
            <a:off x="550446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5" idx="4"/>
          </p:cNvCxnSpPr>
          <p:nvPr/>
        </p:nvCxnSpPr>
        <p:spPr>
          <a:xfrm flipH="1" flipV="1">
            <a:off x="550446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6" idx="4"/>
          </p:cNvCxnSpPr>
          <p:nvPr/>
        </p:nvCxnSpPr>
        <p:spPr>
          <a:xfrm flipV="1">
            <a:off x="697440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1" idx="0"/>
            <a:endCxn id="17" idx="4"/>
          </p:cNvCxnSpPr>
          <p:nvPr/>
        </p:nvCxnSpPr>
        <p:spPr>
          <a:xfrm flipV="1">
            <a:off x="697440" y="3935045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8" idx="4"/>
          </p:cNvCxnSpPr>
          <p:nvPr/>
        </p:nvCxnSpPr>
        <p:spPr>
          <a:xfrm flipV="1">
            <a:off x="697440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5" idx="4"/>
          </p:cNvCxnSpPr>
          <p:nvPr/>
        </p:nvCxnSpPr>
        <p:spPr>
          <a:xfrm flipH="1" flipV="1">
            <a:off x="550446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6" idx="4"/>
          </p:cNvCxnSpPr>
          <p:nvPr/>
        </p:nvCxnSpPr>
        <p:spPr>
          <a:xfrm flipH="1" flipV="1">
            <a:off x="697440" y="3935045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7" idx="4"/>
          </p:cNvCxnSpPr>
          <p:nvPr/>
        </p:nvCxnSpPr>
        <p:spPr>
          <a:xfrm flipV="1">
            <a:off x="1138425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12" idx="0"/>
            <a:endCxn id="18" idx="4"/>
          </p:cNvCxnSpPr>
          <p:nvPr/>
        </p:nvCxnSpPr>
        <p:spPr>
          <a:xfrm flipV="1">
            <a:off x="1138425" y="3935045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5" idx="4"/>
          </p:cNvCxnSpPr>
          <p:nvPr/>
        </p:nvCxnSpPr>
        <p:spPr>
          <a:xfrm flipH="1" flipV="1">
            <a:off x="550446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6" idx="4"/>
          </p:cNvCxnSpPr>
          <p:nvPr/>
        </p:nvCxnSpPr>
        <p:spPr>
          <a:xfrm flipH="1" flipV="1">
            <a:off x="697440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17" idx="4"/>
          </p:cNvCxnSpPr>
          <p:nvPr/>
        </p:nvCxnSpPr>
        <p:spPr>
          <a:xfrm flipH="1" flipV="1">
            <a:off x="1138425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3" idx="0"/>
            <a:endCxn id="18" idx="4"/>
          </p:cNvCxnSpPr>
          <p:nvPr/>
        </p:nvCxnSpPr>
        <p:spPr>
          <a:xfrm flipV="1">
            <a:off x="1285419" y="3935045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845063" y="3473945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8" name="직선 화살표 연결선 57"/>
          <p:cNvCxnSpPr>
            <a:stCxn id="59" idx="4"/>
            <a:endCxn id="15" idx="0"/>
          </p:cNvCxnSpPr>
          <p:nvPr/>
        </p:nvCxnSpPr>
        <p:spPr>
          <a:xfrm flipH="1">
            <a:off x="550446" y="3583249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9" idx="4"/>
            <a:endCxn id="16" idx="0"/>
          </p:cNvCxnSpPr>
          <p:nvPr/>
        </p:nvCxnSpPr>
        <p:spPr>
          <a:xfrm flipH="1">
            <a:off x="697440" y="3583249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9" idx="4"/>
            <a:endCxn id="17" idx="0"/>
          </p:cNvCxnSpPr>
          <p:nvPr/>
        </p:nvCxnSpPr>
        <p:spPr>
          <a:xfrm>
            <a:off x="899715" y="3583249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9" idx="4"/>
            <a:endCxn id="18" idx="0"/>
          </p:cNvCxnSpPr>
          <p:nvPr/>
        </p:nvCxnSpPr>
        <p:spPr>
          <a:xfrm>
            <a:off x="899715" y="3583249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805094" y="3433742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682881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모서리가 둥근 직사각형 63"/>
          <p:cNvSpPr/>
          <p:nvPr/>
        </p:nvSpPr>
        <p:spPr>
          <a:xfrm>
            <a:off x="1720720" y="5508647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761315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1919633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394587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타원 67"/>
          <p:cNvSpPr/>
          <p:nvPr/>
        </p:nvSpPr>
        <p:spPr>
          <a:xfrm>
            <a:off x="2552905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1720720" y="5216368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761315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1919633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394587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타원 72"/>
          <p:cNvSpPr/>
          <p:nvPr/>
        </p:nvSpPr>
        <p:spPr>
          <a:xfrm>
            <a:off x="2552905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1720720" y="5799610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761315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1919633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394587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8" name="타원 77"/>
          <p:cNvSpPr/>
          <p:nvPr/>
        </p:nvSpPr>
        <p:spPr>
          <a:xfrm>
            <a:off x="2552905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9" name="직선 화살표 연결선 78"/>
          <p:cNvCxnSpPr>
            <a:stCxn id="77" idx="0"/>
            <a:endCxn id="67" idx="4"/>
          </p:cNvCxnSpPr>
          <p:nvPr/>
        </p:nvCxnSpPr>
        <p:spPr>
          <a:xfrm flipV="1">
            <a:off x="1820177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7" idx="0"/>
            <a:endCxn id="68" idx="4"/>
          </p:cNvCxnSpPr>
          <p:nvPr/>
        </p:nvCxnSpPr>
        <p:spPr>
          <a:xfrm flipV="1">
            <a:off x="1820177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7" idx="0"/>
            <a:endCxn id="69" idx="4"/>
          </p:cNvCxnSpPr>
          <p:nvPr/>
        </p:nvCxnSpPr>
        <p:spPr>
          <a:xfrm flipV="1">
            <a:off x="1820177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7" idx="0"/>
            <a:endCxn id="70" idx="4"/>
          </p:cNvCxnSpPr>
          <p:nvPr/>
        </p:nvCxnSpPr>
        <p:spPr>
          <a:xfrm flipV="1">
            <a:off x="1820177" y="5675084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8" idx="0"/>
            <a:endCxn id="67" idx="4"/>
          </p:cNvCxnSpPr>
          <p:nvPr/>
        </p:nvCxnSpPr>
        <p:spPr>
          <a:xfrm flipH="1" flipV="1">
            <a:off x="1820177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8" idx="0"/>
            <a:endCxn id="68" idx="4"/>
          </p:cNvCxnSpPr>
          <p:nvPr/>
        </p:nvCxnSpPr>
        <p:spPr>
          <a:xfrm flipV="1">
            <a:off x="1978495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8" idx="0"/>
            <a:endCxn id="69" idx="4"/>
          </p:cNvCxnSpPr>
          <p:nvPr/>
        </p:nvCxnSpPr>
        <p:spPr>
          <a:xfrm flipV="1">
            <a:off x="1978495" y="5675084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8" idx="0"/>
            <a:endCxn id="70" idx="4"/>
          </p:cNvCxnSpPr>
          <p:nvPr/>
        </p:nvCxnSpPr>
        <p:spPr>
          <a:xfrm flipV="1">
            <a:off x="1978495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9" idx="0"/>
            <a:endCxn id="67" idx="4"/>
          </p:cNvCxnSpPr>
          <p:nvPr/>
        </p:nvCxnSpPr>
        <p:spPr>
          <a:xfrm flipH="1" flipV="1">
            <a:off x="1820177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9" idx="0"/>
            <a:endCxn id="68" idx="4"/>
          </p:cNvCxnSpPr>
          <p:nvPr/>
        </p:nvCxnSpPr>
        <p:spPr>
          <a:xfrm flipH="1" flipV="1">
            <a:off x="1978495" y="5675084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9" idx="0"/>
            <a:endCxn id="69" idx="4"/>
          </p:cNvCxnSpPr>
          <p:nvPr/>
        </p:nvCxnSpPr>
        <p:spPr>
          <a:xfrm flipV="1">
            <a:off x="2453448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9" idx="0"/>
            <a:endCxn id="70" idx="4"/>
          </p:cNvCxnSpPr>
          <p:nvPr/>
        </p:nvCxnSpPr>
        <p:spPr>
          <a:xfrm flipV="1">
            <a:off x="2453448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80" idx="0"/>
            <a:endCxn id="67" idx="4"/>
          </p:cNvCxnSpPr>
          <p:nvPr/>
        </p:nvCxnSpPr>
        <p:spPr>
          <a:xfrm flipH="1" flipV="1">
            <a:off x="1820177" y="5675084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80" idx="0"/>
            <a:endCxn id="68" idx="4"/>
          </p:cNvCxnSpPr>
          <p:nvPr/>
        </p:nvCxnSpPr>
        <p:spPr>
          <a:xfrm flipH="1" flipV="1">
            <a:off x="1978495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80" idx="0"/>
            <a:endCxn id="69" idx="4"/>
          </p:cNvCxnSpPr>
          <p:nvPr/>
        </p:nvCxnSpPr>
        <p:spPr>
          <a:xfrm flipH="1" flipV="1">
            <a:off x="2453448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80" idx="0"/>
            <a:endCxn id="70" idx="4"/>
          </p:cNvCxnSpPr>
          <p:nvPr/>
        </p:nvCxnSpPr>
        <p:spPr>
          <a:xfrm flipV="1">
            <a:off x="2611767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084040" y="54741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177771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7" name="TextBox 96"/>
          <p:cNvSpPr txBox="1"/>
          <p:nvPr/>
        </p:nvSpPr>
        <p:spPr>
          <a:xfrm>
            <a:off x="2084040" y="5766328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8" name="직선 화살표 연결선 97"/>
          <p:cNvCxnSpPr>
            <a:stCxn id="67" idx="0"/>
            <a:endCxn id="72" idx="4"/>
          </p:cNvCxnSpPr>
          <p:nvPr/>
        </p:nvCxnSpPr>
        <p:spPr>
          <a:xfrm flipV="1">
            <a:off x="1820177" y="5382805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3" idx="4"/>
          </p:cNvCxnSpPr>
          <p:nvPr/>
        </p:nvCxnSpPr>
        <p:spPr>
          <a:xfrm flipV="1">
            <a:off x="1820177" y="5382805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67" idx="0"/>
            <a:endCxn id="74" idx="4"/>
          </p:cNvCxnSpPr>
          <p:nvPr/>
        </p:nvCxnSpPr>
        <p:spPr>
          <a:xfrm flipV="1">
            <a:off x="1820177" y="5382805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5" idx="4"/>
          </p:cNvCxnSpPr>
          <p:nvPr/>
        </p:nvCxnSpPr>
        <p:spPr>
          <a:xfrm flipV="1">
            <a:off x="1820177" y="5382805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2" idx="4"/>
          </p:cNvCxnSpPr>
          <p:nvPr/>
        </p:nvCxnSpPr>
        <p:spPr>
          <a:xfrm flipH="1" flipV="1">
            <a:off x="1820177" y="5382805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3" idx="4"/>
          </p:cNvCxnSpPr>
          <p:nvPr/>
        </p:nvCxnSpPr>
        <p:spPr>
          <a:xfrm flipV="1">
            <a:off x="1978495" y="5382805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68" idx="0"/>
            <a:endCxn id="74" idx="4"/>
          </p:cNvCxnSpPr>
          <p:nvPr/>
        </p:nvCxnSpPr>
        <p:spPr>
          <a:xfrm flipV="1">
            <a:off x="1978495" y="5382805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5" idx="4"/>
          </p:cNvCxnSpPr>
          <p:nvPr/>
        </p:nvCxnSpPr>
        <p:spPr>
          <a:xfrm flipV="1">
            <a:off x="1978495" y="5382805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2" idx="4"/>
          </p:cNvCxnSpPr>
          <p:nvPr/>
        </p:nvCxnSpPr>
        <p:spPr>
          <a:xfrm flipH="1" flipV="1">
            <a:off x="1820177" y="5382805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3" idx="4"/>
          </p:cNvCxnSpPr>
          <p:nvPr/>
        </p:nvCxnSpPr>
        <p:spPr>
          <a:xfrm flipH="1" flipV="1">
            <a:off x="1978495" y="5382805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4" idx="4"/>
          </p:cNvCxnSpPr>
          <p:nvPr/>
        </p:nvCxnSpPr>
        <p:spPr>
          <a:xfrm flipV="1">
            <a:off x="2453448" y="5382805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69" idx="0"/>
            <a:endCxn id="75" idx="4"/>
          </p:cNvCxnSpPr>
          <p:nvPr/>
        </p:nvCxnSpPr>
        <p:spPr>
          <a:xfrm flipV="1">
            <a:off x="2453448" y="5382805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2" idx="4"/>
          </p:cNvCxnSpPr>
          <p:nvPr/>
        </p:nvCxnSpPr>
        <p:spPr>
          <a:xfrm flipH="1" flipV="1">
            <a:off x="1820177" y="5382805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3" idx="4"/>
          </p:cNvCxnSpPr>
          <p:nvPr/>
        </p:nvCxnSpPr>
        <p:spPr>
          <a:xfrm flipH="1" flipV="1">
            <a:off x="1978495" y="5382805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endCxn id="74" idx="4"/>
          </p:cNvCxnSpPr>
          <p:nvPr/>
        </p:nvCxnSpPr>
        <p:spPr>
          <a:xfrm flipH="1" flipV="1">
            <a:off x="2453448" y="5382805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70" idx="0"/>
            <a:endCxn id="75" idx="4"/>
          </p:cNvCxnSpPr>
          <p:nvPr/>
        </p:nvCxnSpPr>
        <p:spPr>
          <a:xfrm flipV="1">
            <a:off x="2611767" y="5382805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1993143" y="6383362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1807998" y="6217589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838445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1996763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308397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타원 118"/>
          <p:cNvSpPr/>
          <p:nvPr/>
        </p:nvSpPr>
        <p:spPr>
          <a:xfrm>
            <a:off x="2466715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0" name="TextBox 119"/>
          <p:cNvSpPr txBox="1"/>
          <p:nvPr/>
        </p:nvSpPr>
        <p:spPr>
          <a:xfrm>
            <a:off x="2084040" y="618430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1" name="직선 화살표 연결선 120"/>
          <p:cNvCxnSpPr>
            <a:stCxn id="118" idx="0"/>
            <a:endCxn id="77" idx="4"/>
          </p:cNvCxnSpPr>
          <p:nvPr/>
        </p:nvCxnSpPr>
        <p:spPr>
          <a:xfrm flipH="1" flipV="1">
            <a:off x="1820177" y="5966047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8" idx="0"/>
            <a:endCxn id="78" idx="4"/>
          </p:cNvCxnSpPr>
          <p:nvPr/>
        </p:nvCxnSpPr>
        <p:spPr>
          <a:xfrm flipV="1">
            <a:off x="1897307" y="5966047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8" idx="0"/>
            <a:endCxn id="79" idx="4"/>
          </p:cNvCxnSpPr>
          <p:nvPr/>
        </p:nvCxnSpPr>
        <p:spPr>
          <a:xfrm flipV="1">
            <a:off x="1897307" y="5966047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8" idx="0"/>
            <a:endCxn id="80" idx="4"/>
          </p:cNvCxnSpPr>
          <p:nvPr/>
        </p:nvCxnSpPr>
        <p:spPr>
          <a:xfrm flipV="1">
            <a:off x="1897307" y="5966047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9" idx="0"/>
            <a:endCxn id="77" idx="4"/>
          </p:cNvCxnSpPr>
          <p:nvPr/>
        </p:nvCxnSpPr>
        <p:spPr>
          <a:xfrm flipH="1" flipV="1">
            <a:off x="1820177" y="5966047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9" idx="0"/>
            <a:endCxn id="78" idx="4"/>
          </p:cNvCxnSpPr>
          <p:nvPr/>
        </p:nvCxnSpPr>
        <p:spPr>
          <a:xfrm flipH="1" flipV="1">
            <a:off x="1978495" y="5966047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9" idx="0"/>
            <a:endCxn id="79" idx="4"/>
          </p:cNvCxnSpPr>
          <p:nvPr/>
        </p:nvCxnSpPr>
        <p:spPr>
          <a:xfrm flipV="1">
            <a:off x="2055625" y="5966047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9" idx="0"/>
            <a:endCxn id="80" idx="4"/>
          </p:cNvCxnSpPr>
          <p:nvPr/>
        </p:nvCxnSpPr>
        <p:spPr>
          <a:xfrm flipV="1">
            <a:off x="2055625" y="5966047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20" idx="0"/>
            <a:endCxn id="77" idx="4"/>
          </p:cNvCxnSpPr>
          <p:nvPr/>
        </p:nvCxnSpPr>
        <p:spPr>
          <a:xfrm flipH="1" flipV="1">
            <a:off x="1820177" y="5966047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20" idx="0"/>
            <a:endCxn id="78" idx="4"/>
          </p:cNvCxnSpPr>
          <p:nvPr/>
        </p:nvCxnSpPr>
        <p:spPr>
          <a:xfrm flipH="1" flipV="1">
            <a:off x="1978495" y="5966047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20" idx="0"/>
            <a:endCxn id="79" idx="4"/>
          </p:cNvCxnSpPr>
          <p:nvPr/>
        </p:nvCxnSpPr>
        <p:spPr>
          <a:xfrm flipV="1">
            <a:off x="2367259" y="5966047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0" idx="0"/>
            <a:endCxn id="80" idx="4"/>
          </p:cNvCxnSpPr>
          <p:nvPr/>
        </p:nvCxnSpPr>
        <p:spPr>
          <a:xfrm flipV="1">
            <a:off x="2367259" y="5966047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21" idx="0"/>
            <a:endCxn id="77" idx="4"/>
          </p:cNvCxnSpPr>
          <p:nvPr/>
        </p:nvCxnSpPr>
        <p:spPr>
          <a:xfrm flipH="1" flipV="1">
            <a:off x="1820177" y="5966047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21" idx="0"/>
            <a:endCxn id="78" idx="4"/>
          </p:cNvCxnSpPr>
          <p:nvPr/>
        </p:nvCxnSpPr>
        <p:spPr>
          <a:xfrm flipH="1" flipV="1">
            <a:off x="1978495" y="5966047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1" idx="0"/>
            <a:endCxn id="79" idx="4"/>
          </p:cNvCxnSpPr>
          <p:nvPr/>
        </p:nvCxnSpPr>
        <p:spPr>
          <a:xfrm flipH="1" flipV="1">
            <a:off x="2453448" y="5966047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stCxn id="121" idx="0"/>
            <a:endCxn id="80" idx="4"/>
          </p:cNvCxnSpPr>
          <p:nvPr/>
        </p:nvCxnSpPr>
        <p:spPr>
          <a:xfrm flipV="1">
            <a:off x="2525578" y="5966047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2084040" y="618020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687998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9" name="직사각형 138"/>
          <p:cNvSpPr/>
          <p:nvPr/>
        </p:nvSpPr>
        <p:spPr>
          <a:xfrm>
            <a:off x="2930407" y="6070255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40" name="직선 화살표 연결선 139"/>
          <p:cNvCxnSpPr>
            <a:endCxn id="72" idx="0"/>
          </p:cNvCxnSpPr>
          <p:nvPr/>
        </p:nvCxnSpPr>
        <p:spPr>
          <a:xfrm flipH="1">
            <a:off x="1820177" y="5084329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3" idx="0"/>
          </p:cNvCxnSpPr>
          <p:nvPr/>
        </p:nvCxnSpPr>
        <p:spPr>
          <a:xfrm flipH="1">
            <a:off x="1978495" y="5084329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4" idx="0"/>
          </p:cNvCxnSpPr>
          <p:nvPr/>
        </p:nvCxnSpPr>
        <p:spPr>
          <a:xfrm>
            <a:off x="2222819" y="5084329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endCxn id="75" idx="0"/>
          </p:cNvCxnSpPr>
          <p:nvPr/>
        </p:nvCxnSpPr>
        <p:spPr>
          <a:xfrm>
            <a:off x="2222819" y="5084329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모서리가 둥근 직사각형 143"/>
          <p:cNvSpPr/>
          <p:nvPr/>
        </p:nvSpPr>
        <p:spPr>
          <a:xfrm>
            <a:off x="1763997" y="40518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801688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1948683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389667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타원 147"/>
          <p:cNvSpPr/>
          <p:nvPr/>
        </p:nvSpPr>
        <p:spPr>
          <a:xfrm>
            <a:off x="2536663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1763997" y="378051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801688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1948683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389667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타원 152"/>
          <p:cNvSpPr/>
          <p:nvPr/>
        </p:nvSpPr>
        <p:spPr>
          <a:xfrm>
            <a:off x="2536663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1763997" y="4322039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801688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1948683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389667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8" name="타원 157"/>
          <p:cNvSpPr/>
          <p:nvPr/>
        </p:nvSpPr>
        <p:spPr>
          <a:xfrm>
            <a:off x="2536663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9" name="직선 화살표 연결선 158"/>
          <p:cNvCxnSpPr>
            <a:stCxn id="157" idx="0"/>
            <a:endCxn id="147" idx="4"/>
          </p:cNvCxnSpPr>
          <p:nvPr/>
        </p:nvCxnSpPr>
        <p:spPr>
          <a:xfrm flipV="1">
            <a:off x="1856341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7" idx="0"/>
            <a:endCxn id="148" idx="4"/>
          </p:cNvCxnSpPr>
          <p:nvPr/>
        </p:nvCxnSpPr>
        <p:spPr>
          <a:xfrm flipV="1">
            <a:off x="1856341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7" idx="0"/>
            <a:endCxn id="149" idx="4"/>
          </p:cNvCxnSpPr>
          <p:nvPr/>
        </p:nvCxnSpPr>
        <p:spPr>
          <a:xfrm flipV="1">
            <a:off x="1856341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7" idx="0"/>
            <a:endCxn id="150" idx="4"/>
          </p:cNvCxnSpPr>
          <p:nvPr/>
        </p:nvCxnSpPr>
        <p:spPr>
          <a:xfrm flipV="1">
            <a:off x="1856341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8" idx="0"/>
            <a:endCxn id="147" idx="4"/>
          </p:cNvCxnSpPr>
          <p:nvPr/>
        </p:nvCxnSpPr>
        <p:spPr>
          <a:xfrm flipH="1" flipV="1">
            <a:off x="1856341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8" idx="0"/>
            <a:endCxn id="148" idx="4"/>
          </p:cNvCxnSpPr>
          <p:nvPr/>
        </p:nvCxnSpPr>
        <p:spPr>
          <a:xfrm flipV="1">
            <a:off x="2003335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8" idx="0"/>
            <a:endCxn id="149" idx="4"/>
          </p:cNvCxnSpPr>
          <p:nvPr/>
        </p:nvCxnSpPr>
        <p:spPr>
          <a:xfrm flipV="1">
            <a:off x="2003335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8" idx="0"/>
            <a:endCxn id="150" idx="4"/>
          </p:cNvCxnSpPr>
          <p:nvPr/>
        </p:nvCxnSpPr>
        <p:spPr>
          <a:xfrm flipV="1">
            <a:off x="2003335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9" idx="0"/>
            <a:endCxn id="147" idx="4"/>
          </p:cNvCxnSpPr>
          <p:nvPr/>
        </p:nvCxnSpPr>
        <p:spPr>
          <a:xfrm flipH="1" flipV="1">
            <a:off x="1856341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9" idx="0"/>
            <a:endCxn id="148" idx="4"/>
          </p:cNvCxnSpPr>
          <p:nvPr/>
        </p:nvCxnSpPr>
        <p:spPr>
          <a:xfrm flipH="1" flipV="1">
            <a:off x="2003335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9" idx="0"/>
            <a:endCxn id="149" idx="4"/>
          </p:cNvCxnSpPr>
          <p:nvPr/>
        </p:nvCxnSpPr>
        <p:spPr>
          <a:xfrm flipV="1">
            <a:off x="2444320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9" idx="0"/>
            <a:endCxn id="150" idx="4"/>
          </p:cNvCxnSpPr>
          <p:nvPr/>
        </p:nvCxnSpPr>
        <p:spPr>
          <a:xfrm flipV="1">
            <a:off x="2444320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60" idx="0"/>
            <a:endCxn id="147" idx="4"/>
          </p:cNvCxnSpPr>
          <p:nvPr/>
        </p:nvCxnSpPr>
        <p:spPr>
          <a:xfrm flipH="1" flipV="1">
            <a:off x="1856341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60" idx="0"/>
            <a:endCxn id="148" idx="4"/>
          </p:cNvCxnSpPr>
          <p:nvPr/>
        </p:nvCxnSpPr>
        <p:spPr>
          <a:xfrm flipH="1" flipV="1">
            <a:off x="2003335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60" idx="0"/>
            <a:endCxn id="149" idx="4"/>
          </p:cNvCxnSpPr>
          <p:nvPr/>
        </p:nvCxnSpPr>
        <p:spPr>
          <a:xfrm flipH="1" flipV="1">
            <a:off x="2444320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/>
          <p:cNvCxnSpPr>
            <a:stCxn id="160" idx="0"/>
            <a:endCxn id="150" idx="4"/>
          </p:cNvCxnSpPr>
          <p:nvPr/>
        </p:nvCxnSpPr>
        <p:spPr>
          <a:xfrm flipV="1">
            <a:off x="2591314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2101332" y="4019886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3744675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7" name="TextBox 176"/>
          <p:cNvSpPr txBox="1"/>
          <p:nvPr/>
        </p:nvSpPr>
        <p:spPr>
          <a:xfrm>
            <a:off x="2101332" y="4291137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8" name="직선 화살표 연결선 177"/>
          <p:cNvCxnSpPr>
            <a:endCxn id="152" idx="4"/>
          </p:cNvCxnSpPr>
          <p:nvPr/>
        </p:nvCxnSpPr>
        <p:spPr>
          <a:xfrm flipV="1">
            <a:off x="1856341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53" idx="4"/>
          </p:cNvCxnSpPr>
          <p:nvPr/>
        </p:nvCxnSpPr>
        <p:spPr>
          <a:xfrm flipV="1">
            <a:off x="1856341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stCxn id="147" idx="0"/>
            <a:endCxn id="154" idx="4"/>
          </p:cNvCxnSpPr>
          <p:nvPr/>
        </p:nvCxnSpPr>
        <p:spPr>
          <a:xfrm flipV="1">
            <a:off x="1856341" y="3935045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55" idx="4"/>
          </p:cNvCxnSpPr>
          <p:nvPr/>
        </p:nvCxnSpPr>
        <p:spPr>
          <a:xfrm flipV="1">
            <a:off x="1856341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2" idx="4"/>
          </p:cNvCxnSpPr>
          <p:nvPr/>
        </p:nvCxnSpPr>
        <p:spPr>
          <a:xfrm flipH="1" flipV="1">
            <a:off x="1856341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53" idx="4"/>
          </p:cNvCxnSpPr>
          <p:nvPr/>
        </p:nvCxnSpPr>
        <p:spPr>
          <a:xfrm flipV="1">
            <a:off x="2003335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stCxn id="148" idx="0"/>
            <a:endCxn id="154" idx="4"/>
          </p:cNvCxnSpPr>
          <p:nvPr/>
        </p:nvCxnSpPr>
        <p:spPr>
          <a:xfrm flipV="1">
            <a:off x="2003335" y="3935045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55" idx="4"/>
          </p:cNvCxnSpPr>
          <p:nvPr/>
        </p:nvCxnSpPr>
        <p:spPr>
          <a:xfrm flipV="1">
            <a:off x="2003335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2" idx="4"/>
          </p:cNvCxnSpPr>
          <p:nvPr/>
        </p:nvCxnSpPr>
        <p:spPr>
          <a:xfrm flipH="1" flipV="1">
            <a:off x="1856341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3" idx="4"/>
          </p:cNvCxnSpPr>
          <p:nvPr/>
        </p:nvCxnSpPr>
        <p:spPr>
          <a:xfrm flipH="1" flipV="1">
            <a:off x="2003335" y="3935045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54" idx="4"/>
          </p:cNvCxnSpPr>
          <p:nvPr/>
        </p:nvCxnSpPr>
        <p:spPr>
          <a:xfrm flipV="1">
            <a:off x="2444320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stCxn id="149" idx="0"/>
            <a:endCxn id="155" idx="4"/>
          </p:cNvCxnSpPr>
          <p:nvPr/>
        </p:nvCxnSpPr>
        <p:spPr>
          <a:xfrm flipV="1">
            <a:off x="2444320" y="3935045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2" idx="4"/>
          </p:cNvCxnSpPr>
          <p:nvPr/>
        </p:nvCxnSpPr>
        <p:spPr>
          <a:xfrm flipH="1" flipV="1">
            <a:off x="1856341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3" idx="4"/>
          </p:cNvCxnSpPr>
          <p:nvPr/>
        </p:nvCxnSpPr>
        <p:spPr>
          <a:xfrm flipH="1" flipV="1">
            <a:off x="2003335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endCxn id="154" idx="4"/>
          </p:cNvCxnSpPr>
          <p:nvPr/>
        </p:nvCxnSpPr>
        <p:spPr>
          <a:xfrm flipH="1" flipV="1">
            <a:off x="2444320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/>
          <p:cNvCxnSpPr>
            <a:stCxn id="150" idx="0"/>
            <a:endCxn id="155" idx="4"/>
          </p:cNvCxnSpPr>
          <p:nvPr/>
        </p:nvCxnSpPr>
        <p:spPr>
          <a:xfrm flipV="1">
            <a:off x="2591314" y="3935045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/>
          <p:cNvSpPr/>
          <p:nvPr/>
        </p:nvSpPr>
        <p:spPr>
          <a:xfrm>
            <a:off x="2150959" y="3473945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5" name="직선 화살표 연결선 194"/>
          <p:cNvCxnSpPr>
            <a:stCxn id="196" idx="4"/>
            <a:endCxn id="152" idx="0"/>
          </p:cNvCxnSpPr>
          <p:nvPr/>
        </p:nvCxnSpPr>
        <p:spPr>
          <a:xfrm flipH="1">
            <a:off x="1856341" y="3583249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6" idx="4"/>
            <a:endCxn id="153" idx="0"/>
          </p:cNvCxnSpPr>
          <p:nvPr/>
        </p:nvCxnSpPr>
        <p:spPr>
          <a:xfrm flipH="1">
            <a:off x="2003335" y="3583249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6" idx="4"/>
            <a:endCxn id="154" idx="0"/>
          </p:cNvCxnSpPr>
          <p:nvPr/>
        </p:nvCxnSpPr>
        <p:spPr>
          <a:xfrm>
            <a:off x="2205610" y="3583249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/>
          <p:cNvCxnSpPr>
            <a:stCxn id="196" idx="4"/>
            <a:endCxn id="155" idx="0"/>
          </p:cNvCxnSpPr>
          <p:nvPr/>
        </p:nvCxnSpPr>
        <p:spPr>
          <a:xfrm>
            <a:off x="2205610" y="3583249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모서리가 둥근 직사각형 198"/>
          <p:cNvSpPr/>
          <p:nvPr/>
        </p:nvSpPr>
        <p:spPr>
          <a:xfrm>
            <a:off x="2110989" y="3433742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00" name="직선 화살표 연결선 199"/>
          <p:cNvCxnSpPr>
            <a:stCxn id="65" idx="0"/>
            <a:endCxn id="20" idx="4"/>
          </p:cNvCxnSpPr>
          <p:nvPr/>
        </p:nvCxnSpPr>
        <p:spPr>
          <a:xfrm flipH="1" flipV="1">
            <a:off x="550446" y="4476572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5" idx="0"/>
            <a:endCxn id="21" idx="4"/>
          </p:cNvCxnSpPr>
          <p:nvPr/>
        </p:nvCxnSpPr>
        <p:spPr>
          <a:xfrm flipH="1" flipV="1">
            <a:off x="697440" y="4476572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5" idx="0"/>
            <a:endCxn id="22" idx="4"/>
          </p:cNvCxnSpPr>
          <p:nvPr/>
        </p:nvCxnSpPr>
        <p:spPr>
          <a:xfrm flipV="1">
            <a:off x="917933" y="4476572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65" idx="0"/>
            <a:endCxn id="23" idx="4"/>
          </p:cNvCxnSpPr>
          <p:nvPr/>
        </p:nvCxnSpPr>
        <p:spPr>
          <a:xfrm flipV="1">
            <a:off x="917933" y="4476572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40" idx="0"/>
            <a:endCxn id="157" idx="4"/>
          </p:cNvCxnSpPr>
          <p:nvPr/>
        </p:nvCxnSpPr>
        <p:spPr>
          <a:xfrm flipH="1" flipV="1">
            <a:off x="1856341" y="4476572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40" idx="0"/>
            <a:endCxn id="158" idx="4"/>
          </p:cNvCxnSpPr>
          <p:nvPr/>
        </p:nvCxnSpPr>
        <p:spPr>
          <a:xfrm flipH="1" flipV="1">
            <a:off x="2003335" y="4476572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40" idx="0"/>
            <a:endCxn id="159" idx="4"/>
          </p:cNvCxnSpPr>
          <p:nvPr/>
        </p:nvCxnSpPr>
        <p:spPr>
          <a:xfrm flipV="1">
            <a:off x="2230064" y="4476572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/>
          <p:cNvCxnSpPr>
            <a:stCxn id="140" idx="0"/>
            <a:endCxn id="160" idx="4"/>
          </p:cNvCxnSpPr>
          <p:nvPr/>
        </p:nvCxnSpPr>
        <p:spPr>
          <a:xfrm flipV="1">
            <a:off x="2230064" y="4476572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직사각형 207"/>
          <p:cNvSpPr/>
          <p:nvPr/>
        </p:nvSpPr>
        <p:spPr>
          <a:xfrm>
            <a:off x="784869" y="2837870"/>
            <a:ext cx="1660735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Discriminator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25517" y="5491962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Generator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725080" y="3176591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1" name="TextBox 210"/>
          <p:cNvSpPr txBox="1"/>
          <p:nvPr/>
        </p:nvSpPr>
        <p:spPr>
          <a:xfrm>
            <a:off x="2045229" y="3176591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2" name="직사각형 211"/>
          <p:cNvSpPr/>
          <p:nvPr/>
        </p:nvSpPr>
        <p:spPr>
          <a:xfrm>
            <a:off x="836962" y="6217662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3" name="그림 2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007" y="2507465"/>
            <a:ext cx="6276944" cy="41442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71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Review of DCGAN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67544" y="1412776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Replace model’s network to CNN</a:t>
            </a:r>
          </a:p>
          <a:p>
            <a:r>
              <a:rPr lang="en-US" altLang="ko-KR" dirty="0" smtClean="0"/>
              <a:t>Example of generator G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(same as D)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215813"/>
            <a:ext cx="7816759" cy="326959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940152" y="26468"/>
            <a:ext cx="3165543" cy="3378584"/>
            <a:chOff x="-129295" y="2837870"/>
            <a:chExt cx="3573371" cy="381385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9" name="타원 8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0" name="타원 9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7" name="타원 16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2" name="타원 21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3" name="직선 화살표 연결선 22"/>
            <p:cNvCxnSpPr>
              <a:stCxn id="19" idx="0"/>
              <a:endCxn id="9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9" idx="0"/>
              <a:endCxn id="10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9" idx="0"/>
              <a:endCxn id="11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12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20" idx="0"/>
              <a:endCxn id="9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20" idx="0"/>
              <a:endCxn id="10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0" idx="0"/>
              <a:endCxn id="11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12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1" idx="0"/>
              <a:endCxn id="9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1" idx="0"/>
              <a:endCxn id="10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1" idx="0"/>
              <a:endCxn id="11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12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2" idx="0"/>
              <a:endCxn id="9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2" idx="0"/>
              <a:endCxn id="10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2" idx="0"/>
              <a:endCxn id="11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22" idx="0"/>
              <a:endCxn id="12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95437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5437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endCxn id="15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9" idx="0"/>
              <a:endCxn id="16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7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endCxn id="15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0" idx="0"/>
              <a:endCxn id="16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7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endCxn id="16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11" idx="0"/>
              <a:endCxn id="17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endCxn id="16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12" idx="0"/>
              <a:endCxn id="17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59" name="직선 화살표 연결선 58"/>
            <p:cNvCxnSpPr>
              <a:stCxn id="58" idx="4"/>
              <a:endCxn id="14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8" idx="4"/>
              <a:endCxn id="15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8" idx="4"/>
              <a:endCxn id="16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58" idx="4"/>
              <a:endCxn id="17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62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6" name="타원 65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7" name="타원 66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1" name="타원 70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4" name="타원 73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6" name="타원 75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9" name="타원 78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80" name="직선 화살표 연결선 79"/>
            <p:cNvCxnSpPr>
              <a:stCxn id="76" idx="0"/>
              <a:endCxn id="66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6" idx="0"/>
              <a:endCxn id="67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6" idx="0"/>
              <a:endCxn id="68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9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7" idx="0"/>
              <a:endCxn id="66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7" idx="0"/>
              <a:endCxn id="67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7" idx="0"/>
              <a:endCxn id="68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9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8" idx="0"/>
              <a:endCxn id="66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8" idx="0"/>
              <a:endCxn id="67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8" idx="0"/>
              <a:endCxn id="68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9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9" idx="0"/>
              <a:endCxn id="66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9" idx="0"/>
              <a:endCxn id="67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9" idx="0"/>
              <a:endCxn id="68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0"/>
              <a:endCxn id="69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2084041" y="547418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17777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084041" y="5766328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99" name="직선 화살표 연결선 98"/>
            <p:cNvCxnSpPr>
              <a:stCxn id="66" idx="0"/>
              <a:endCxn id="71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endCxn id="72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66" idx="0"/>
              <a:endCxn id="73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4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endCxn id="72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67" idx="0"/>
              <a:endCxn id="73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4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endCxn id="73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68" idx="0"/>
              <a:endCxn id="74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endCxn id="73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69" idx="0"/>
              <a:endCxn id="74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모서리가 둥근 직사각형 115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084041" y="6184307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22" name="직선 화살표 연결선 121"/>
            <p:cNvCxnSpPr>
              <a:stCxn id="117" idx="0"/>
              <a:endCxn id="76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7" idx="0"/>
              <a:endCxn id="77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7" idx="0"/>
              <a:endCxn id="78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9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8" idx="0"/>
              <a:endCxn id="76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8" idx="0"/>
              <a:endCxn id="77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8" idx="0"/>
              <a:endCxn id="78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9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9" idx="0"/>
              <a:endCxn id="76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9" idx="0"/>
              <a:endCxn id="77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9" idx="0"/>
              <a:endCxn id="78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9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20" idx="0"/>
              <a:endCxn id="76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20" idx="0"/>
              <a:endCxn id="77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20" idx="0"/>
              <a:endCxn id="78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>
              <a:stCxn id="120" idx="0"/>
              <a:endCxn id="79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2084041" y="6180206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0" name="직사각형 139"/>
            <p:cNvSpPr/>
            <p:nvPr/>
          </p:nvSpPr>
          <p:spPr>
            <a:xfrm>
              <a:off x="2926203" y="6070255"/>
              <a:ext cx="388641" cy="2485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FF0000"/>
                  </a:solidFill>
                </a:rPr>
                <a:t>p</a:t>
              </a:r>
              <a:r>
                <a:rPr lang="en-US" altLang="ko-KR" sz="800" dirty="0" smtClean="0">
                  <a:solidFill>
                    <a:srgbClr val="FF0000"/>
                  </a:solidFill>
                </a:rPr>
                <a:t>(z)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74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모서리가 둥근 직사각형 144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60" name="직선 화살표 연결선 159"/>
            <p:cNvCxnSpPr>
              <a:stCxn id="156" idx="0"/>
              <a:endCxn id="146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6" idx="0"/>
              <a:endCxn id="147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6" idx="0"/>
              <a:endCxn id="148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9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7" idx="0"/>
              <a:endCxn id="146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7" idx="0"/>
              <a:endCxn id="147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7" idx="0"/>
              <a:endCxn id="148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9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8" idx="0"/>
              <a:endCxn id="146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8" idx="0"/>
              <a:endCxn id="147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8" idx="0"/>
              <a:endCxn id="148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9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9" idx="0"/>
              <a:endCxn id="146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9" idx="0"/>
              <a:endCxn id="147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9" idx="0"/>
              <a:endCxn id="148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/>
            <p:cNvCxnSpPr>
              <a:stCxn id="159" idx="0"/>
              <a:endCxn id="149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101332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101332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endCxn id="152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stCxn id="146" idx="0"/>
              <a:endCxn id="153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4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endCxn id="152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stCxn id="147" idx="0"/>
              <a:endCxn id="153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4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endCxn id="153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stCxn id="148" idx="0"/>
              <a:endCxn id="154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endCxn id="153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>
              <a:stCxn id="149" idx="0"/>
              <a:endCxn id="154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타원 194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96" name="직선 화살표 연결선 195"/>
            <p:cNvCxnSpPr>
              <a:stCxn id="195" idx="4"/>
              <a:endCxn id="151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5" idx="4"/>
              <a:endCxn id="152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5" idx="4"/>
              <a:endCxn id="153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/>
            <p:cNvCxnSpPr>
              <a:stCxn id="195" idx="4"/>
              <a:endCxn id="154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모서리가 둥근 직사각형 199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01" name="직선 화살표 연결선 200"/>
            <p:cNvCxnSpPr>
              <a:stCxn id="64" idx="0"/>
              <a:endCxn id="19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4" idx="0"/>
              <a:endCxn id="20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4" idx="0"/>
              <a:endCxn id="21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64" idx="0"/>
              <a:endCxn id="22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9" idx="0"/>
              <a:endCxn id="156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9" idx="0"/>
              <a:endCxn id="157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9" idx="0"/>
              <a:endCxn id="158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/>
            <p:cNvCxnSpPr>
              <a:stCxn id="139" idx="0"/>
              <a:endCxn id="159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직사각형 208"/>
            <p:cNvSpPr/>
            <p:nvPr/>
          </p:nvSpPr>
          <p:spPr>
            <a:xfrm>
              <a:off x="784869" y="2837870"/>
              <a:ext cx="1660735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D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-129295" y="5503325"/>
              <a:ext cx="1739716" cy="2649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G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725081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2045229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818623" y="6217662"/>
              <a:ext cx="1056508" cy="265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rgbClr val="FF0000"/>
                  </a:solidFill>
                </a:rPr>
                <a:t>random noise z</a:t>
              </a:r>
            </a:p>
          </p:txBody>
        </p:sp>
      </p:grpSp>
      <p:cxnSp>
        <p:nvCxnSpPr>
          <p:cNvPr id="214" name="구부러진 연결선 212"/>
          <p:cNvCxnSpPr>
            <a:stCxn id="210" idx="1"/>
          </p:cNvCxnSpPr>
          <p:nvPr/>
        </p:nvCxnSpPr>
        <p:spPr>
          <a:xfrm rot="10800000" flipV="1">
            <a:off x="4484916" y="2505087"/>
            <a:ext cx="1455236" cy="1648900"/>
          </a:xfrm>
          <a:prstGeom prst="curved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그림 2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28" y="3953692"/>
            <a:ext cx="426211" cy="445294"/>
          </a:xfrm>
          <a:prstGeom prst="rect">
            <a:avLst/>
          </a:prstGeom>
        </p:spPr>
      </p:pic>
      <p:sp>
        <p:nvSpPr>
          <p:cNvPr id="216" name="TextBox 215"/>
          <p:cNvSpPr txBox="1"/>
          <p:nvPr/>
        </p:nvSpPr>
        <p:spPr>
          <a:xfrm>
            <a:off x="5441" y="3569619"/>
            <a:ext cx="170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z: uniform dist. </a:t>
            </a:r>
            <a:endParaRPr lang="ko-KR" altLang="en-US" dirty="0"/>
          </a:p>
        </p:txBody>
      </p:sp>
      <p:cxnSp>
        <p:nvCxnSpPr>
          <p:cNvPr id="217" name="직선 화살표 연결선 216"/>
          <p:cNvCxnSpPr>
            <a:stCxn id="219" idx="2"/>
          </p:cNvCxnSpPr>
          <p:nvPr/>
        </p:nvCxnSpPr>
        <p:spPr>
          <a:xfrm>
            <a:off x="758734" y="4398986"/>
            <a:ext cx="242752" cy="382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그룹 217"/>
          <p:cNvGrpSpPr/>
          <p:nvPr/>
        </p:nvGrpSpPr>
        <p:grpSpPr>
          <a:xfrm>
            <a:off x="2147952" y="5786848"/>
            <a:ext cx="850754" cy="850754"/>
            <a:chOff x="2147952" y="5912319"/>
            <a:chExt cx="850754" cy="850754"/>
          </a:xfrm>
        </p:grpSpPr>
        <p:grpSp>
          <p:nvGrpSpPr>
            <p:cNvPr id="219" name="그룹 218"/>
            <p:cNvGrpSpPr/>
            <p:nvPr/>
          </p:nvGrpSpPr>
          <p:grpSpPr>
            <a:xfrm>
              <a:off x="2147952" y="5912319"/>
              <a:ext cx="850754" cy="850754"/>
              <a:chOff x="1985555" y="5768814"/>
              <a:chExt cx="850754" cy="850754"/>
            </a:xfrm>
          </p:grpSpPr>
          <p:sp>
            <p:nvSpPr>
              <p:cNvPr id="222" name="직사각형 221"/>
              <p:cNvSpPr/>
              <p:nvPr/>
            </p:nvSpPr>
            <p:spPr>
              <a:xfrm>
                <a:off x="1985555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3" name="직선 연결선 222"/>
              <p:cNvCxnSpPr>
                <a:stCxn id="224" idx="0"/>
                <a:endCxn id="224" idx="2"/>
              </p:cNvCxnSpPr>
              <p:nvPr/>
            </p:nvCxnSpPr>
            <p:spPr>
              <a:xfrm>
                <a:off x="24109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4"/>
              <p:cNvCxnSpPr>
                <a:stCxn id="224" idx="1"/>
              </p:cNvCxnSpPr>
              <p:nvPr/>
            </p:nvCxnSpPr>
            <p:spPr>
              <a:xfrm>
                <a:off x="1985555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 225"/>
              <p:cNvCxnSpPr/>
              <p:nvPr/>
            </p:nvCxnSpPr>
            <p:spPr>
              <a:xfrm>
                <a:off x="1985555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 226"/>
              <p:cNvCxnSpPr/>
              <p:nvPr/>
            </p:nvCxnSpPr>
            <p:spPr>
              <a:xfrm>
                <a:off x="1985555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 227"/>
              <p:cNvCxnSpPr/>
              <p:nvPr/>
            </p:nvCxnSpPr>
            <p:spPr>
              <a:xfrm>
                <a:off x="21918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8"/>
              <p:cNvCxnSpPr/>
              <p:nvPr/>
            </p:nvCxnSpPr>
            <p:spPr>
              <a:xfrm>
                <a:off x="26109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0" name="직사각형 219"/>
            <p:cNvSpPr/>
            <p:nvPr/>
          </p:nvSpPr>
          <p:spPr>
            <a:xfrm>
              <a:off x="2354254" y="6126267"/>
              <a:ext cx="217496" cy="21142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2571749" y="6126267"/>
              <a:ext cx="200017" cy="20740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9" name="그룹 228"/>
          <p:cNvGrpSpPr/>
          <p:nvPr/>
        </p:nvGrpSpPr>
        <p:grpSpPr>
          <a:xfrm>
            <a:off x="3634160" y="5786848"/>
            <a:ext cx="850754" cy="850754"/>
            <a:chOff x="3634160" y="5912319"/>
            <a:chExt cx="850754" cy="850754"/>
          </a:xfrm>
        </p:grpSpPr>
        <p:grpSp>
          <p:nvGrpSpPr>
            <p:cNvPr id="230" name="그룹 229"/>
            <p:cNvGrpSpPr/>
            <p:nvPr/>
          </p:nvGrpSpPr>
          <p:grpSpPr>
            <a:xfrm>
              <a:off x="3634160" y="5912319"/>
              <a:ext cx="850754" cy="850754"/>
              <a:chOff x="2960280" y="5768814"/>
              <a:chExt cx="850754" cy="850754"/>
            </a:xfrm>
          </p:grpSpPr>
          <p:sp>
            <p:nvSpPr>
              <p:cNvPr id="233" name="직사각형 232"/>
              <p:cNvSpPr/>
              <p:nvPr/>
            </p:nvSpPr>
            <p:spPr>
              <a:xfrm>
                <a:off x="2960280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4" name="직선 연결선 230"/>
              <p:cNvCxnSpPr>
                <a:stCxn id="233" idx="0"/>
                <a:endCxn id="233" idx="2"/>
              </p:cNvCxnSpPr>
              <p:nvPr/>
            </p:nvCxnSpPr>
            <p:spPr>
              <a:xfrm>
                <a:off x="33856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1"/>
              <p:cNvCxnSpPr>
                <a:stCxn id="233" idx="1"/>
              </p:cNvCxnSpPr>
              <p:nvPr/>
            </p:nvCxnSpPr>
            <p:spPr>
              <a:xfrm>
                <a:off x="2960280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2"/>
              <p:cNvCxnSpPr/>
              <p:nvPr/>
            </p:nvCxnSpPr>
            <p:spPr>
              <a:xfrm>
                <a:off x="2960280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3"/>
              <p:cNvCxnSpPr/>
              <p:nvPr/>
            </p:nvCxnSpPr>
            <p:spPr>
              <a:xfrm>
                <a:off x="2960280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4"/>
              <p:cNvCxnSpPr/>
              <p:nvPr/>
            </p:nvCxnSpPr>
            <p:spPr>
              <a:xfrm>
                <a:off x="31665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5"/>
              <p:cNvCxnSpPr/>
              <p:nvPr/>
            </p:nvCxnSpPr>
            <p:spPr>
              <a:xfrm>
                <a:off x="35856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6"/>
              <p:cNvCxnSpPr/>
              <p:nvPr/>
            </p:nvCxnSpPr>
            <p:spPr>
              <a:xfrm>
                <a:off x="32808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37"/>
              <p:cNvCxnSpPr/>
              <p:nvPr/>
            </p:nvCxnSpPr>
            <p:spPr>
              <a:xfrm>
                <a:off x="30618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38"/>
              <p:cNvCxnSpPr/>
              <p:nvPr/>
            </p:nvCxnSpPr>
            <p:spPr>
              <a:xfrm>
                <a:off x="34809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39"/>
              <p:cNvCxnSpPr/>
              <p:nvPr/>
            </p:nvCxnSpPr>
            <p:spPr>
              <a:xfrm>
                <a:off x="36936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0"/>
              <p:cNvCxnSpPr/>
              <p:nvPr/>
            </p:nvCxnSpPr>
            <p:spPr>
              <a:xfrm>
                <a:off x="2960280" y="6083066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1"/>
              <p:cNvCxnSpPr/>
              <p:nvPr/>
            </p:nvCxnSpPr>
            <p:spPr>
              <a:xfrm>
                <a:off x="2960280" y="5868753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2"/>
              <p:cNvCxnSpPr/>
              <p:nvPr/>
            </p:nvCxnSpPr>
            <p:spPr>
              <a:xfrm>
                <a:off x="2960280" y="630214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 243"/>
              <p:cNvCxnSpPr/>
              <p:nvPr/>
            </p:nvCxnSpPr>
            <p:spPr>
              <a:xfrm>
                <a:off x="2960280" y="652359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1" name="직사각형 230"/>
            <p:cNvSpPr/>
            <p:nvPr/>
          </p:nvSpPr>
          <p:spPr>
            <a:xfrm>
              <a:off x="3635594" y="5920841"/>
              <a:ext cx="516019" cy="520779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3957864" y="5916815"/>
              <a:ext cx="527050" cy="526818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8" name="직선 연결선 251"/>
          <p:cNvCxnSpPr/>
          <p:nvPr/>
        </p:nvCxnSpPr>
        <p:spPr>
          <a:xfrm flipV="1">
            <a:off x="2343150" y="5795371"/>
            <a:ext cx="1291010" cy="200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54"/>
          <p:cNvCxnSpPr/>
          <p:nvPr/>
        </p:nvCxnSpPr>
        <p:spPr>
          <a:xfrm>
            <a:off x="2349500" y="6218179"/>
            <a:ext cx="1282700" cy="95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58"/>
          <p:cNvCxnSpPr/>
          <p:nvPr/>
        </p:nvCxnSpPr>
        <p:spPr>
          <a:xfrm flipV="1">
            <a:off x="2769326" y="5783000"/>
            <a:ext cx="1715588" cy="22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9"/>
          <p:cNvCxnSpPr/>
          <p:nvPr/>
        </p:nvCxnSpPr>
        <p:spPr>
          <a:xfrm>
            <a:off x="2769326" y="6214369"/>
            <a:ext cx="1713628" cy="86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8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 – text to image synthesis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2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5189"/>
                <a:ext cx="7886700" cy="215184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ko-KR" dirty="0" smtClean="0"/>
                  <a:t>text embedding function (map to 1024 dim)</a:t>
                </a:r>
              </a:p>
              <a:p>
                <a:pPr lvl="1"/>
                <a:r>
                  <a:rPr lang="en-US" altLang="ko-KR" dirty="0" smtClean="0"/>
                  <a:t>-&gt; Fully-connected layer -&gt; 128 dim </a:t>
                </a:r>
              </a:p>
              <a:p>
                <a:pPr lvl="1"/>
                <a:r>
                  <a:rPr lang="en-US" altLang="ko-KR" dirty="0" smtClean="0"/>
                  <a:t>Used pre-trained text encoder (can be done end-to-end manner)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ko-KR" dirty="0" smtClean="0"/>
                  <a:t>: 100 dim noise vector</a:t>
                </a:r>
                <a:endParaRPr lang="ko-KR" altLang="en-US" dirty="0"/>
              </a:p>
            </p:txBody>
          </p:sp>
        </mc:Choice>
        <mc:Fallback>
          <p:sp>
            <p:nvSpPr>
              <p:cNvPr id="252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5189"/>
                <a:ext cx="7886700" cy="2151843"/>
              </a:xfrm>
              <a:blipFill rotWithShape="0">
                <a:blip r:embed="rId2"/>
                <a:stretch>
                  <a:fillRect l="-1005" t="-21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3" name="그림 252"/>
          <p:cNvPicPr>
            <a:picLocks noChangeAspect="1"/>
          </p:cNvPicPr>
          <p:nvPr/>
        </p:nvPicPr>
        <p:blipFill rotWithShape="1">
          <a:blip r:embed="rId3"/>
          <a:srcRect r="50065"/>
          <a:stretch/>
        </p:blipFill>
        <p:spPr>
          <a:xfrm>
            <a:off x="0" y="3969136"/>
            <a:ext cx="4471192" cy="2590382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3"/>
          <a:srcRect l="50290" t="-64" r="-92" b="64"/>
          <a:stretch/>
        </p:blipFill>
        <p:spPr>
          <a:xfrm>
            <a:off x="4684756" y="3969136"/>
            <a:ext cx="4459244" cy="2590382"/>
          </a:xfrm>
          <a:prstGeom prst="rect">
            <a:avLst/>
          </a:prstGeom>
        </p:spPr>
      </p:pic>
      <p:cxnSp>
        <p:nvCxnSpPr>
          <p:cNvPr id="255" name="직선 연결선 7"/>
          <p:cNvCxnSpPr/>
          <p:nvPr/>
        </p:nvCxnSpPr>
        <p:spPr>
          <a:xfrm>
            <a:off x="4572000" y="3969136"/>
            <a:ext cx="0" cy="2853969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/>
          <p:cNvSpPr txBox="1"/>
          <p:nvPr/>
        </p:nvSpPr>
        <p:spPr>
          <a:xfrm>
            <a:off x="3203848" y="3686410"/>
            <a:ext cx="2736304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Text-Conditional GAN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273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  <p:bldP spid="25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Conditional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5" y="1565189"/>
            <a:ext cx="4172130" cy="4267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95" y="2060848"/>
            <a:ext cx="4742999" cy="29201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72000" y="6165305"/>
            <a:ext cx="4470894" cy="461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Mirza, Mehdi, and Simon </a:t>
            </a:r>
            <a:r>
              <a:rPr lang="en-US" altLang="ko-KR" sz="1200" dirty="0" err="1"/>
              <a:t>Osindero</a:t>
            </a:r>
            <a:r>
              <a:rPr lang="en-US" altLang="ko-KR" sz="1200" dirty="0"/>
              <a:t>. "Conditional generative adversarial nets."</a:t>
            </a:r>
            <a:r>
              <a:rPr lang="en-US" altLang="ko-KR" sz="1200" i="1" dirty="0" err="1"/>
              <a:t>arXiv</a:t>
            </a:r>
            <a:r>
              <a:rPr lang="en-US" altLang="ko-KR" sz="1200" i="1" dirty="0"/>
              <a:t> preprint arXiv:1411.1784</a:t>
            </a:r>
            <a:r>
              <a:rPr lang="en-US" altLang="ko-KR" sz="1200" dirty="0"/>
              <a:t> (2014).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8492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Generative?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35135"/>
                <a:ext cx="7886700" cy="4611774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Data: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Discriminative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altLang="ko-KR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; </m:t>
                        </m:r>
                        <m:sSub>
                          <m:sSubPr>
                            <m:ctrlPr>
                              <a:rPr lang="en-US" altLang="ko-KR" i="1" dirty="0" err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Generative model: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ko-KR" i="1" dirty="0" err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True data distribution: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ko-KR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35135"/>
                <a:ext cx="7886700" cy="4611774"/>
              </a:xfrm>
              <a:blipFill rotWithShape="1">
                <a:blip r:embed="rId2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47" y="1324852"/>
            <a:ext cx="360000" cy="3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47" y="1321631"/>
            <a:ext cx="360000" cy="36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97" y="1321631"/>
            <a:ext cx="360000" cy="3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47" y="1321631"/>
            <a:ext cx="360000" cy="36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97" y="1321631"/>
            <a:ext cx="360000" cy="3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747" y="1321631"/>
            <a:ext cx="360000" cy="36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497" y="1321631"/>
            <a:ext cx="360000" cy="36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997" y="1321631"/>
            <a:ext cx="360000" cy="36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247" y="1321631"/>
            <a:ext cx="360000" cy="360000"/>
          </a:xfrm>
          <a:prstGeom prst="rect">
            <a:avLst/>
          </a:prstGeom>
        </p:spPr>
      </p:pic>
      <p:pic>
        <p:nvPicPr>
          <p:cNvPr id="15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5054026" y="4060699"/>
            <a:ext cx="2956335" cy="196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51" y="3847537"/>
            <a:ext cx="360000" cy="36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76" y="4238258"/>
            <a:ext cx="360000" cy="36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26" y="4192820"/>
            <a:ext cx="360000" cy="36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55780" y="4956787"/>
            <a:ext cx="360000" cy="36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80276" y="4956787"/>
            <a:ext cx="360000" cy="3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5028110" y="3604870"/>
                <a:ext cx="11837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110" y="3604870"/>
                <a:ext cx="1183722" cy="400110"/>
              </a:xfrm>
              <a:prstGeom prst="rect">
                <a:avLst/>
              </a:prstGeom>
              <a:blipFill rotWithShape="1"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946235" y="1102942"/>
            <a:ext cx="155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…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2511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Text-conditional GAN (naïve)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8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962899" y="2103120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128 dim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4*4*16</a:t>
              </a:r>
              <a:endParaRPr lang="ko-KR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539552" y="4931910"/>
                <a:ext cx="13172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931910"/>
                <a:ext cx="131728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333" t="-137705" r="-6481" b="-1786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455039" y="5404852"/>
                <a:ext cx="8545544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ko-KR" sz="24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9" y="5404852"/>
                <a:ext cx="8545544" cy="5755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2444618" y="4674467"/>
            <a:ext cx="306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135086" y="5047192"/>
            <a:ext cx="653143" cy="3576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4114800" y="5043799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34675" y="4653136"/>
            <a:ext cx="330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arbitrary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7134416" y="4964877"/>
            <a:ext cx="330074" cy="4399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8416215" y="4929998"/>
            <a:ext cx="34365" cy="4748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0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Matching-aware discriminator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14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962899" y="2103120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128 dim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4*4*16</a:t>
              </a:r>
              <a:endParaRPr lang="ko-KR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455039" y="5106075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9" y="5106075"/>
                <a:ext cx="8276432" cy="10332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39552" y="4653136"/>
                <a:ext cx="125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653136"/>
                <a:ext cx="125258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366" r="-8293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2444618" y="4419158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135086" y="4791883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4139952" y="4788490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54529" y="6420512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5542384" y="6139308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 flipV="1">
            <a:off x="6690049" y="6139307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638799" y="4419158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</a:t>
            </a:r>
            <a:r>
              <a:rPr lang="en-US" altLang="ko-KR" dirty="0" err="1" smtClean="0">
                <a:solidFill>
                  <a:srgbClr val="C00000"/>
                </a:solidFill>
              </a:rPr>
              <a:t>mis</a:t>
            </a:r>
            <a:r>
              <a:rPr lang="en-US" altLang="ko-KR" dirty="0" smtClean="0">
                <a:solidFill>
                  <a:srgbClr val="C00000"/>
                </a:solidFill>
              </a:rPr>
              <a:t>-matched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6914378" y="4788490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>
            <a:off x="8123006" y="4788490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7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31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Matching-aware Discriminator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340" r="-8252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271649" y="1085899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962117" y="1458624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966983" y="1455231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81560" y="3087253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369415" y="2806049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6517080" y="2806048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65830" y="1085899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</a:t>
            </a:r>
            <a:r>
              <a:rPr lang="en-US" altLang="ko-KR" dirty="0" err="1" smtClean="0">
                <a:solidFill>
                  <a:srgbClr val="C00000"/>
                </a:solidFill>
              </a:rPr>
              <a:t>mis</a:t>
            </a:r>
            <a:r>
              <a:rPr lang="en-US" altLang="ko-KR" dirty="0" smtClean="0">
                <a:solidFill>
                  <a:srgbClr val="C00000"/>
                </a:solidFill>
              </a:rPr>
              <a:t>-matched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6741409" y="1455231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7950037" y="1455231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18" y="2996952"/>
            <a:ext cx="3897958" cy="345911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71600" y="5373216"/>
            <a:ext cx="3384376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1600" y="5764606"/>
            <a:ext cx="1014789" cy="225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23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P spid="2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Learning with Manifold Interpolation</a:t>
            </a:r>
            <a:endParaRPr kumimoji="1"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340" r="-8252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71649" y="1085899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962117" y="1458624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3966983" y="1455231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81560" y="3087253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5369415" y="2806049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6517080" y="2806048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65830" y="1085899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</a:t>
            </a:r>
            <a:r>
              <a:rPr lang="en-US" altLang="ko-KR" dirty="0" err="1" smtClean="0">
                <a:solidFill>
                  <a:srgbClr val="C00000"/>
                </a:solidFill>
              </a:rPr>
              <a:t>mis</a:t>
            </a:r>
            <a:r>
              <a:rPr lang="en-US" altLang="ko-KR" dirty="0" smtClean="0">
                <a:solidFill>
                  <a:srgbClr val="C00000"/>
                </a:solidFill>
              </a:rPr>
              <a:t>-matched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741409" y="1455231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7950037" y="1455231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628650" y="4721765"/>
                <a:ext cx="8102821" cy="1299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𝑡𝑒𝑥𝑡𝑑𝑎𝑡𝑎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altLang="ko-KR" sz="2400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altLang="ko-KR" sz="2400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ko-KR" sz="2400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</m:acc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2400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ko-KR" altLang="en-US" sz="2400" b="0" i="1" dirty="0" smtClean="0">
                    <a:latin typeface="Cambria Math" panose="02040503050406030204" pitchFamily="18" charset="0"/>
                  </a:rPr>
                  <a:t> </a:t>
                </a:r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721765"/>
                <a:ext cx="8102821" cy="1299523"/>
              </a:xfrm>
              <a:prstGeom prst="rect">
                <a:avLst/>
              </a:prstGeom>
              <a:blipFill rotWithShape="0">
                <a:blip r:embed="rId4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25380" y="4211187"/>
            <a:ext cx="6174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C00000"/>
                </a:solidFill>
              </a:rPr>
              <a:t>Additional term to generator to minimize: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40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49" y="1105020"/>
            <a:ext cx="7959012" cy="53534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75658" y="1052736"/>
            <a:ext cx="7165910" cy="545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568" y="1177732"/>
            <a:ext cx="4838621" cy="52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0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29" y="1085121"/>
            <a:ext cx="8429634" cy="53194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26115" y="980728"/>
            <a:ext cx="7336947" cy="5528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62" y="1139778"/>
            <a:ext cx="4993231" cy="519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1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Style Transfer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739878" y="4653136"/>
                <a:ext cx="5664243" cy="10584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𝑠𝑡𝑦𝑙𝑒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ko-KR" sz="28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878" y="4653136"/>
                <a:ext cx="5664243" cy="10584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9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962899" y="2103120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128 dim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4*4*16</a:t>
              </a:r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99592" y="5915025"/>
            <a:ext cx="7765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Finding an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inverse mapping </a:t>
            </a:r>
            <a:r>
              <a:rPr kumimoji="1" lang="en-US" altLang="ko-KR" sz="2400" dirty="0" smtClean="0"/>
              <a:t>from an image </a:t>
            </a:r>
            <a:r>
              <a:rPr kumimoji="1" lang="en-US" altLang="ko-KR" sz="2400" smtClean="0"/>
              <a:t>to vector</a:t>
            </a:r>
            <a:endParaRPr kumimoji="1" lang="ko-KR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91805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Style Transfer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580112" y="1565957"/>
                <a:ext cx="3236271" cy="6048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𝑠𝑡𝑦𝑙𝑒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sSubSup>
                        <m:sSubSupPr>
                          <m:ctrlPr>
                            <a:rPr lang="en-US" altLang="ko-KR" sz="16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sz="16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ko-K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565957"/>
                <a:ext cx="3236271" cy="604846"/>
              </a:xfrm>
              <a:prstGeom prst="rect">
                <a:avLst/>
              </a:prstGeom>
              <a:blipFill rotWithShape="0">
                <a:blip r:embed="rId2"/>
                <a:stretch>
                  <a:fillRect l="-942" b="-5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64" y="1124744"/>
            <a:ext cx="4885924" cy="44644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508104" y="3550494"/>
                <a:ext cx="39336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/>
                  <a:t>Input image: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sz="2400" dirty="0" smtClean="0"/>
              </a:p>
              <a:p>
                <a:r>
                  <a:rPr lang="en-US" altLang="ko-KR" sz="2400" dirty="0" smtClean="0"/>
                  <a:t>Style: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 dirty="0" smtClean="0"/>
              </a:p>
              <a:p>
                <a:r>
                  <a:rPr lang="en-US" altLang="ko-KR" sz="2400" dirty="0" smtClean="0"/>
                  <a:t>Generated image: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3550494"/>
                <a:ext cx="3933665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2481" t="-8122" b="-203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71500" y="5683523"/>
            <a:ext cx="10502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Image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682823" y="5683523"/>
            <a:ext cx="1911292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Style vector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9" name="오른쪽 화살표[R] 8"/>
          <p:cNvSpPr/>
          <p:nvPr/>
        </p:nvSpPr>
        <p:spPr>
          <a:xfrm>
            <a:off x="1907704" y="5758085"/>
            <a:ext cx="360040" cy="312540"/>
          </a:xfrm>
          <a:prstGeom prst="right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95982" y="6207695"/>
            <a:ext cx="237866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Text description</a:t>
            </a:r>
            <a:endParaRPr kumimoji="1" lang="ko-KR" altLang="en-US" sz="2400" dirty="0" smtClean="0"/>
          </a:p>
        </p:txBody>
      </p:sp>
      <p:sp>
        <p:nvSpPr>
          <p:cNvPr id="12" name="오른쪽 화살표[R] 11"/>
          <p:cNvSpPr/>
          <p:nvPr/>
        </p:nvSpPr>
        <p:spPr>
          <a:xfrm>
            <a:off x="4860032" y="5758085"/>
            <a:ext cx="360040" cy="31254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0112" y="5683522"/>
            <a:ext cx="342882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Style transferred image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305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2" grpId="1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Sentence Interpolation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5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098" y="1340768"/>
            <a:ext cx="7235803" cy="46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913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Generative Adversarial </a:t>
            </a:r>
            <a:r>
              <a:rPr lang="en-US" altLang="ko-KR" dirty="0"/>
              <a:t>N</a:t>
            </a:r>
            <a:r>
              <a:rPr lang="en-US" altLang="ko-KR" dirty="0" smtClean="0"/>
              <a:t>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3999492" y="2617695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6" descr="Chief Wiggum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7726" y="4239331"/>
            <a:ext cx="954952" cy="14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4034688" y="4708521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35023" y="3950545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IT’S FAKE MONEY!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1396" y="5485161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F0"/>
                </a:solidFill>
              </a:rPr>
              <a:t>IT’S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REAL </a:t>
            </a:r>
            <a:r>
              <a:rPr lang="en-US" altLang="ko-KR" sz="1600" b="1" dirty="0">
                <a:solidFill>
                  <a:srgbClr val="00B0F0"/>
                </a:solidFill>
              </a:rPr>
              <a:t>MONEY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!</a:t>
            </a:r>
            <a:endParaRPr lang="ko-KR" altLang="en-US" sz="1600" b="1" dirty="0">
              <a:solidFill>
                <a:srgbClr val="00B0F0"/>
              </a:solidFill>
            </a:endParaRPr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 flipV="1">
            <a:off x="6052678" y="4518484"/>
            <a:ext cx="520504" cy="443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" idx="3"/>
          </p:cNvCxnSpPr>
          <p:nvPr/>
        </p:nvCxnSpPr>
        <p:spPr>
          <a:xfrm>
            <a:off x="6052678" y="4962056"/>
            <a:ext cx="520504" cy="450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98250" y="1967052"/>
            <a:ext cx="6616238" cy="17535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98250" y="3816521"/>
            <a:ext cx="6616238" cy="24155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으로 구부러진 화살표 13"/>
          <p:cNvSpPr/>
          <p:nvPr/>
        </p:nvSpPr>
        <p:spPr>
          <a:xfrm>
            <a:off x="927906" y="2661913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으로 구부러진 화살표 14"/>
          <p:cNvSpPr/>
          <p:nvPr/>
        </p:nvSpPr>
        <p:spPr>
          <a:xfrm rot="10800000">
            <a:off x="7466479" y="2630286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0443" y="486583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5546" y="249662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9829" y="5091270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029" y="4478047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1308" y="4720665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6540" y="4411968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4868" y="4135872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611774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ko-KR" sz="2800" dirty="0"/>
              <a:t>Counterfeiters vs Police </a:t>
            </a:r>
            <a:r>
              <a:rPr lang="en-US" altLang="ko-KR" sz="2800" dirty="0" smtClean="0"/>
              <a:t>Game</a:t>
            </a:r>
            <a:endParaRPr lang="ko-KR" altLang="en-US" sz="28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781410" y="2193856"/>
            <a:ext cx="2032910" cy="1219534"/>
            <a:chOff x="1466190" y="1869095"/>
            <a:chExt cx="2196713" cy="1317798"/>
          </a:xfrm>
        </p:grpSpPr>
        <p:pic>
          <p:nvPicPr>
            <p:cNvPr id="25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39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65671" y="3469190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3535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6964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7251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0680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265671" y="283614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535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964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251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0680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65671" y="409938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3535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6964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251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0680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6" idx="0"/>
            <a:endCxn id="6" idx="4"/>
          </p:cNvCxnSpPr>
          <p:nvPr/>
        </p:nvCxnSpPr>
        <p:spPr>
          <a:xfrm flipV="1">
            <a:off x="14810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6" idx="0"/>
            <a:endCxn id="7" idx="4"/>
          </p:cNvCxnSpPr>
          <p:nvPr/>
        </p:nvCxnSpPr>
        <p:spPr>
          <a:xfrm flipV="1">
            <a:off x="14810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0"/>
            <a:endCxn id="8" idx="4"/>
          </p:cNvCxnSpPr>
          <p:nvPr/>
        </p:nvCxnSpPr>
        <p:spPr>
          <a:xfrm flipV="1">
            <a:off x="14810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6" idx="0"/>
            <a:endCxn id="9" idx="4"/>
          </p:cNvCxnSpPr>
          <p:nvPr/>
        </p:nvCxnSpPr>
        <p:spPr>
          <a:xfrm flipV="1">
            <a:off x="1481084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6" idx="4"/>
          </p:cNvCxnSpPr>
          <p:nvPr/>
        </p:nvCxnSpPr>
        <p:spPr>
          <a:xfrm flipH="1" flipV="1">
            <a:off x="14810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0"/>
            <a:endCxn id="7" idx="4"/>
          </p:cNvCxnSpPr>
          <p:nvPr/>
        </p:nvCxnSpPr>
        <p:spPr>
          <a:xfrm flipV="1">
            <a:off x="18239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7" idx="0"/>
            <a:endCxn id="8" idx="4"/>
          </p:cNvCxnSpPr>
          <p:nvPr/>
        </p:nvCxnSpPr>
        <p:spPr>
          <a:xfrm flipV="1">
            <a:off x="1823984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0"/>
            <a:endCxn id="9" idx="4"/>
          </p:cNvCxnSpPr>
          <p:nvPr/>
        </p:nvCxnSpPr>
        <p:spPr>
          <a:xfrm flipV="1">
            <a:off x="18239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6" idx="4"/>
          </p:cNvCxnSpPr>
          <p:nvPr/>
        </p:nvCxnSpPr>
        <p:spPr>
          <a:xfrm flipH="1" flipV="1">
            <a:off x="14810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8" idx="0"/>
            <a:endCxn id="7" idx="4"/>
          </p:cNvCxnSpPr>
          <p:nvPr/>
        </p:nvCxnSpPr>
        <p:spPr>
          <a:xfrm flipH="1" flipV="1">
            <a:off x="1823984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8" idx="0"/>
            <a:endCxn id="8" idx="4"/>
          </p:cNvCxnSpPr>
          <p:nvPr/>
        </p:nvCxnSpPr>
        <p:spPr>
          <a:xfrm flipV="1">
            <a:off x="28526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0"/>
            <a:endCxn id="9" idx="4"/>
          </p:cNvCxnSpPr>
          <p:nvPr/>
        </p:nvCxnSpPr>
        <p:spPr>
          <a:xfrm flipV="1">
            <a:off x="28526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6" idx="4"/>
          </p:cNvCxnSpPr>
          <p:nvPr/>
        </p:nvCxnSpPr>
        <p:spPr>
          <a:xfrm flipH="1" flipV="1">
            <a:off x="1481084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9" idx="0"/>
            <a:endCxn id="7" idx="4"/>
          </p:cNvCxnSpPr>
          <p:nvPr/>
        </p:nvCxnSpPr>
        <p:spPr>
          <a:xfrm flipH="1" flipV="1">
            <a:off x="18239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9" idx="0"/>
            <a:endCxn id="8" idx="4"/>
          </p:cNvCxnSpPr>
          <p:nvPr/>
        </p:nvCxnSpPr>
        <p:spPr>
          <a:xfrm flipH="1" flipV="1">
            <a:off x="28526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0"/>
            <a:endCxn id="9" idx="4"/>
          </p:cNvCxnSpPr>
          <p:nvPr/>
        </p:nvCxnSpPr>
        <p:spPr>
          <a:xfrm flipV="1">
            <a:off x="31955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584" y="3394543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2052584" y="2752548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2052584" y="402730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39" name="직선 화살표 연결선 38"/>
          <p:cNvCxnSpPr>
            <a:endCxn id="11" idx="4"/>
          </p:cNvCxnSpPr>
          <p:nvPr/>
        </p:nvCxnSpPr>
        <p:spPr>
          <a:xfrm flipV="1">
            <a:off x="14810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14810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6" idx="0"/>
            <a:endCxn id="13" idx="4"/>
          </p:cNvCxnSpPr>
          <p:nvPr/>
        </p:nvCxnSpPr>
        <p:spPr>
          <a:xfrm flipV="1">
            <a:off x="1481084" y="3196629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4" idx="4"/>
          </p:cNvCxnSpPr>
          <p:nvPr/>
        </p:nvCxnSpPr>
        <p:spPr>
          <a:xfrm flipV="1">
            <a:off x="1481084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1" idx="4"/>
          </p:cNvCxnSpPr>
          <p:nvPr/>
        </p:nvCxnSpPr>
        <p:spPr>
          <a:xfrm flipH="1" flipV="1">
            <a:off x="14810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V="1">
            <a:off x="18239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7" idx="0"/>
            <a:endCxn id="13" idx="4"/>
          </p:cNvCxnSpPr>
          <p:nvPr/>
        </p:nvCxnSpPr>
        <p:spPr>
          <a:xfrm flipV="1">
            <a:off x="1823984" y="3196629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4" idx="4"/>
          </p:cNvCxnSpPr>
          <p:nvPr/>
        </p:nvCxnSpPr>
        <p:spPr>
          <a:xfrm flipV="1">
            <a:off x="18239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1" idx="4"/>
          </p:cNvCxnSpPr>
          <p:nvPr/>
        </p:nvCxnSpPr>
        <p:spPr>
          <a:xfrm flipH="1" flipV="1">
            <a:off x="14810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1823984" y="3196629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V="1">
            <a:off x="28526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8" idx="0"/>
            <a:endCxn id="14" idx="4"/>
          </p:cNvCxnSpPr>
          <p:nvPr/>
        </p:nvCxnSpPr>
        <p:spPr>
          <a:xfrm flipV="1">
            <a:off x="2852684" y="3196629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1" idx="4"/>
          </p:cNvCxnSpPr>
          <p:nvPr/>
        </p:nvCxnSpPr>
        <p:spPr>
          <a:xfrm flipH="1" flipV="1">
            <a:off x="1481084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18239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28526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9" idx="0"/>
            <a:endCxn id="14" idx="4"/>
          </p:cNvCxnSpPr>
          <p:nvPr/>
        </p:nvCxnSpPr>
        <p:spPr>
          <a:xfrm flipV="1">
            <a:off x="3195584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16" idx="4"/>
          </p:cNvCxnSpPr>
          <p:nvPr/>
        </p:nvCxnSpPr>
        <p:spPr>
          <a:xfrm flipH="1" flipV="1">
            <a:off x="1481084" y="4459869"/>
            <a:ext cx="8173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17" idx="4"/>
          </p:cNvCxnSpPr>
          <p:nvPr/>
        </p:nvCxnSpPr>
        <p:spPr>
          <a:xfrm flipH="1" flipV="1">
            <a:off x="1823984" y="4459869"/>
            <a:ext cx="4744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18" idx="4"/>
          </p:cNvCxnSpPr>
          <p:nvPr/>
        </p:nvCxnSpPr>
        <p:spPr>
          <a:xfrm flipV="1">
            <a:off x="2298476" y="4459869"/>
            <a:ext cx="5542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19" idx="4"/>
          </p:cNvCxnSpPr>
          <p:nvPr/>
        </p:nvCxnSpPr>
        <p:spPr>
          <a:xfrm flipV="1">
            <a:off x="2298476" y="4459869"/>
            <a:ext cx="8971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2168349" y="2121006"/>
            <a:ext cx="254977" cy="2549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>
            <a:stCxn id="59" idx="4"/>
            <a:endCxn id="11" idx="0"/>
          </p:cNvCxnSpPr>
          <p:nvPr/>
        </p:nvCxnSpPr>
        <p:spPr>
          <a:xfrm flipH="1">
            <a:off x="1481084" y="2375983"/>
            <a:ext cx="8147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9" idx="4"/>
            <a:endCxn id="12" idx="0"/>
          </p:cNvCxnSpPr>
          <p:nvPr/>
        </p:nvCxnSpPr>
        <p:spPr>
          <a:xfrm flipH="1">
            <a:off x="1823984" y="2375983"/>
            <a:ext cx="4718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59" idx="4"/>
            <a:endCxn id="13" idx="0"/>
          </p:cNvCxnSpPr>
          <p:nvPr/>
        </p:nvCxnSpPr>
        <p:spPr>
          <a:xfrm>
            <a:off x="2295838" y="2375983"/>
            <a:ext cx="5568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9" idx="4"/>
            <a:endCxn id="14" idx="0"/>
          </p:cNvCxnSpPr>
          <p:nvPr/>
        </p:nvCxnSpPr>
        <p:spPr>
          <a:xfrm>
            <a:off x="2295838" y="2375983"/>
            <a:ext cx="8997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5394766" y="3469190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4826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8255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8542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71971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5394766" y="283614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4826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8255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68542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1971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394766" y="409938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54826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58255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8542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71971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>
            <a:stCxn id="75" idx="0"/>
            <a:endCxn id="65" idx="4"/>
          </p:cNvCxnSpPr>
          <p:nvPr/>
        </p:nvCxnSpPr>
        <p:spPr>
          <a:xfrm flipV="1">
            <a:off x="56101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5" idx="0"/>
            <a:endCxn id="66" idx="4"/>
          </p:cNvCxnSpPr>
          <p:nvPr/>
        </p:nvCxnSpPr>
        <p:spPr>
          <a:xfrm flipV="1">
            <a:off x="56101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5" idx="0"/>
            <a:endCxn id="67" idx="4"/>
          </p:cNvCxnSpPr>
          <p:nvPr/>
        </p:nvCxnSpPr>
        <p:spPr>
          <a:xfrm flipV="1">
            <a:off x="56101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8" idx="4"/>
          </p:cNvCxnSpPr>
          <p:nvPr/>
        </p:nvCxnSpPr>
        <p:spPr>
          <a:xfrm flipV="1">
            <a:off x="5610179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6" idx="0"/>
            <a:endCxn id="65" idx="4"/>
          </p:cNvCxnSpPr>
          <p:nvPr/>
        </p:nvCxnSpPr>
        <p:spPr>
          <a:xfrm flipH="1" flipV="1">
            <a:off x="56101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6" idx="0"/>
            <a:endCxn id="66" idx="4"/>
          </p:cNvCxnSpPr>
          <p:nvPr/>
        </p:nvCxnSpPr>
        <p:spPr>
          <a:xfrm flipV="1">
            <a:off x="59530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6" idx="0"/>
            <a:endCxn id="67" idx="4"/>
          </p:cNvCxnSpPr>
          <p:nvPr/>
        </p:nvCxnSpPr>
        <p:spPr>
          <a:xfrm flipV="1">
            <a:off x="5953079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8" idx="4"/>
          </p:cNvCxnSpPr>
          <p:nvPr/>
        </p:nvCxnSpPr>
        <p:spPr>
          <a:xfrm flipV="1">
            <a:off x="59530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7" idx="0"/>
            <a:endCxn id="65" idx="4"/>
          </p:cNvCxnSpPr>
          <p:nvPr/>
        </p:nvCxnSpPr>
        <p:spPr>
          <a:xfrm flipH="1" flipV="1">
            <a:off x="56101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7" idx="0"/>
            <a:endCxn id="66" idx="4"/>
          </p:cNvCxnSpPr>
          <p:nvPr/>
        </p:nvCxnSpPr>
        <p:spPr>
          <a:xfrm flipH="1" flipV="1">
            <a:off x="5953079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7" idx="0"/>
            <a:endCxn id="67" idx="4"/>
          </p:cNvCxnSpPr>
          <p:nvPr/>
        </p:nvCxnSpPr>
        <p:spPr>
          <a:xfrm flipV="1">
            <a:off x="69817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8" idx="4"/>
          </p:cNvCxnSpPr>
          <p:nvPr/>
        </p:nvCxnSpPr>
        <p:spPr>
          <a:xfrm flipV="1">
            <a:off x="69817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8" idx="0"/>
            <a:endCxn id="65" idx="4"/>
          </p:cNvCxnSpPr>
          <p:nvPr/>
        </p:nvCxnSpPr>
        <p:spPr>
          <a:xfrm flipH="1" flipV="1">
            <a:off x="5610179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8" idx="0"/>
            <a:endCxn id="66" idx="4"/>
          </p:cNvCxnSpPr>
          <p:nvPr/>
        </p:nvCxnSpPr>
        <p:spPr>
          <a:xfrm flipH="1" flipV="1">
            <a:off x="59530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8" idx="0"/>
            <a:endCxn id="67" idx="4"/>
          </p:cNvCxnSpPr>
          <p:nvPr/>
        </p:nvCxnSpPr>
        <p:spPr>
          <a:xfrm flipH="1" flipV="1">
            <a:off x="69817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78" idx="0"/>
            <a:endCxn id="68" idx="4"/>
          </p:cNvCxnSpPr>
          <p:nvPr/>
        </p:nvCxnSpPr>
        <p:spPr>
          <a:xfrm flipV="1">
            <a:off x="73246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181679" y="3394543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6" name="TextBox 95"/>
          <p:cNvSpPr txBox="1"/>
          <p:nvPr/>
        </p:nvSpPr>
        <p:spPr>
          <a:xfrm>
            <a:off x="6181679" y="2752548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7" name="TextBox 96"/>
          <p:cNvSpPr txBox="1"/>
          <p:nvPr/>
        </p:nvSpPr>
        <p:spPr>
          <a:xfrm>
            <a:off x="6181679" y="402730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98" name="직선 화살표 연결선 97"/>
          <p:cNvCxnSpPr>
            <a:stCxn id="65" idx="0"/>
            <a:endCxn id="70" idx="4"/>
          </p:cNvCxnSpPr>
          <p:nvPr/>
        </p:nvCxnSpPr>
        <p:spPr>
          <a:xfrm flipV="1">
            <a:off x="5610179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1" idx="4"/>
          </p:cNvCxnSpPr>
          <p:nvPr/>
        </p:nvCxnSpPr>
        <p:spPr>
          <a:xfrm flipV="1">
            <a:off x="56101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65" idx="0"/>
            <a:endCxn id="72" idx="4"/>
          </p:cNvCxnSpPr>
          <p:nvPr/>
        </p:nvCxnSpPr>
        <p:spPr>
          <a:xfrm flipV="1">
            <a:off x="5610179" y="3196629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3" idx="4"/>
          </p:cNvCxnSpPr>
          <p:nvPr/>
        </p:nvCxnSpPr>
        <p:spPr>
          <a:xfrm flipV="1">
            <a:off x="5610179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H="1" flipV="1">
            <a:off x="56101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1" idx="4"/>
          </p:cNvCxnSpPr>
          <p:nvPr/>
        </p:nvCxnSpPr>
        <p:spPr>
          <a:xfrm flipV="1">
            <a:off x="5953079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66" idx="0"/>
            <a:endCxn id="72" idx="4"/>
          </p:cNvCxnSpPr>
          <p:nvPr/>
        </p:nvCxnSpPr>
        <p:spPr>
          <a:xfrm flipV="1">
            <a:off x="5953079" y="3196629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3" idx="4"/>
          </p:cNvCxnSpPr>
          <p:nvPr/>
        </p:nvCxnSpPr>
        <p:spPr>
          <a:xfrm flipV="1">
            <a:off x="59530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56101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H="1" flipV="1">
            <a:off x="5953079" y="3196629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2" idx="4"/>
          </p:cNvCxnSpPr>
          <p:nvPr/>
        </p:nvCxnSpPr>
        <p:spPr>
          <a:xfrm flipV="1">
            <a:off x="6981779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67" idx="0"/>
            <a:endCxn id="73" idx="4"/>
          </p:cNvCxnSpPr>
          <p:nvPr/>
        </p:nvCxnSpPr>
        <p:spPr>
          <a:xfrm flipV="1">
            <a:off x="6981779" y="3196629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5610179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59530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endCxn id="72" idx="4"/>
          </p:cNvCxnSpPr>
          <p:nvPr/>
        </p:nvCxnSpPr>
        <p:spPr>
          <a:xfrm flipH="1" flipV="1">
            <a:off x="69817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68" idx="0"/>
            <a:endCxn id="73" idx="4"/>
          </p:cNvCxnSpPr>
          <p:nvPr/>
        </p:nvCxnSpPr>
        <p:spPr>
          <a:xfrm flipV="1">
            <a:off x="7324679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7506789" y="4870240"/>
            <a:ext cx="1620585" cy="10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5583800" y="5004683"/>
            <a:ext cx="174088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/>
          <p:cNvSpPr/>
          <p:nvPr/>
        </p:nvSpPr>
        <p:spPr>
          <a:xfrm>
            <a:off x="5649746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5992646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>
            <a:off x="6667613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7010513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6181679" y="4932599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21" name="직사각형 120"/>
          <p:cNvSpPr/>
          <p:nvPr/>
        </p:nvSpPr>
        <p:spPr>
          <a:xfrm>
            <a:off x="5606711" y="5511073"/>
            <a:ext cx="1669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Random noise z</a:t>
            </a:r>
          </a:p>
        </p:txBody>
      </p:sp>
      <p:cxnSp>
        <p:nvCxnSpPr>
          <p:cNvPr id="122" name="직선 화살표 연결선 121"/>
          <p:cNvCxnSpPr>
            <a:stCxn id="116" idx="0"/>
            <a:endCxn id="75" idx="4"/>
          </p:cNvCxnSpPr>
          <p:nvPr/>
        </p:nvCxnSpPr>
        <p:spPr>
          <a:xfrm flipH="1" flipV="1">
            <a:off x="5610179" y="4459869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6" idx="0"/>
            <a:endCxn id="76" idx="4"/>
          </p:cNvCxnSpPr>
          <p:nvPr/>
        </p:nvCxnSpPr>
        <p:spPr>
          <a:xfrm flipV="1">
            <a:off x="5777235" y="4459869"/>
            <a:ext cx="1758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7" idx="4"/>
          </p:cNvCxnSpPr>
          <p:nvPr/>
        </p:nvCxnSpPr>
        <p:spPr>
          <a:xfrm flipV="1">
            <a:off x="5777235" y="4459869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8" idx="4"/>
          </p:cNvCxnSpPr>
          <p:nvPr/>
        </p:nvCxnSpPr>
        <p:spPr>
          <a:xfrm flipV="1">
            <a:off x="5777235" y="4459869"/>
            <a:ext cx="15474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7" idx="0"/>
            <a:endCxn id="75" idx="4"/>
          </p:cNvCxnSpPr>
          <p:nvPr/>
        </p:nvCxnSpPr>
        <p:spPr>
          <a:xfrm flipH="1" flipV="1">
            <a:off x="5610179" y="4459869"/>
            <a:ext cx="5099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7" idx="0"/>
            <a:endCxn id="76" idx="4"/>
          </p:cNvCxnSpPr>
          <p:nvPr/>
        </p:nvCxnSpPr>
        <p:spPr>
          <a:xfrm flipH="1" flipV="1">
            <a:off x="5953079" y="4459869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7" idx="4"/>
          </p:cNvCxnSpPr>
          <p:nvPr/>
        </p:nvCxnSpPr>
        <p:spPr>
          <a:xfrm flipV="1">
            <a:off x="6120135" y="4459869"/>
            <a:ext cx="8616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8" idx="4"/>
          </p:cNvCxnSpPr>
          <p:nvPr/>
        </p:nvCxnSpPr>
        <p:spPr>
          <a:xfrm flipV="1">
            <a:off x="6120135" y="4459869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8" idx="0"/>
            <a:endCxn id="75" idx="4"/>
          </p:cNvCxnSpPr>
          <p:nvPr/>
        </p:nvCxnSpPr>
        <p:spPr>
          <a:xfrm flipH="1" flipV="1">
            <a:off x="5610179" y="4459869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8" idx="0"/>
            <a:endCxn id="76" idx="4"/>
          </p:cNvCxnSpPr>
          <p:nvPr/>
        </p:nvCxnSpPr>
        <p:spPr>
          <a:xfrm flipH="1" flipV="1">
            <a:off x="5953079" y="4459869"/>
            <a:ext cx="8420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7" idx="4"/>
          </p:cNvCxnSpPr>
          <p:nvPr/>
        </p:nvCxnSpPr>
        <p:spPr>
          <a:xfrm flipV="1">
            <a:off x="6795102" y="4459869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8" idx="4"/>
          </p:cNvCxnSpPr>
          <p:nvPr/>
        </p:nvCxnSpPr>
        <p:spPr>
          <a:xfrm flipV="1">
            <a:off x="6795102" y="4459869"/>
            <a:ext cx="5295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9" idx="0"/>
            <a:endCxn id="75" idx="4"/>
          </p:cNvCxnSpPr>
          <p:nvPr/>
        </p:nvCxnSpPr>
        <p:spPr>
          <a:xfrm flipH="1" flipV="1">
            <a:off x="5610179" y="4459869"/>
            <a:ext cx="15278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9" idx="0"/>
            <a:endCxn id="76" idx="4"/>
          </p:cNvCxnSpPr>
          <p:nvPr/>
        </p:nvCxnSpPr>
        <p:spPr>
          <a:xfrm flipH="1" flipV="1">
            <a:off x="5953079" y="4459869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stCxn id="119" idx="0"/>
            <a:endCxn id="77" idx="4"/>
          </p:cNvCxnSpPr>
          <p:nvPr/>
        </p:nvCxnSpPr>
        <p:spPr>
          <a:xfrm flipH="1" flipV="1">
            <a:off x="6981779" y="4459869"/>
            <a:ext cx="1562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>
            <a:stCxn id="119" idx="0"/>
            <a:endCxn id="78" idx="4"/>
          </p:cNvCxnSpPr>
          <p:nvPr/>
        </p:nvCxnSpPr>
        <p:spPr>
          <a:xfrm flipV="1">
            <a:off x="7138002" y="4459869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6181679" y="4923717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2075112" y="2027222"/>
            <a:ext cx="46050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0" name="Picture 6" descr="Chief Wiggum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320" y="3000612"/>
            <a:ext cx="755752" cy="11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모서리가 둥근 직사각형 140"/>
          <p:cNvSpPr/>
          <p:nvPr/>
        </p:nvSpPr>
        <p:spPr>
          <a:xfrm>
            <a:off x="209549" y="1328557"/>
            <a:ext cx="4304982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857430" y="1328557"/>
            <a:ext cx="4182059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0992" y="1680667"/>
            <a:ext cx="842534" cy="869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227" y="4923717"/>
            <a:ext cx="839150" cy="839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5" name="직사각형 144"/>
          <p:cNvSpPr/>
          <p:nvPr/>
        </p:nvSpPr>
        <p:spPr>
          <a:xfrm>
            <a:off x="209547" y="1196752"/>
            <a:ext cx="2718884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857429" y="1196752"/>
            <a:ext cx="2594738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8157129" y="4685574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p</a:t>
            </a:r>
            <a:r>
              <a:rPr lang="en-US" altLang="ko-KR" dirty="0" smtClean="0">
                <a:solidFill>
                  <a:srgbClr val="FF0000"/>
                </a:solidFill>
              </a:rPr>
              <a:t>(z)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8" name="직선 화살표 연결선 147"/>
          <p:cNvCxnSpPr>
            <a:stCxn id="143" idx="2"/>
            <a:endCxn id="70" idx="0"/>
          </p:cNvCxnSpPr>
          <p:nvPr/>
        </p:nvCxnSpPr>
        <p:spPr>
          <a:xfrm flipH="1">
            <a:off x="5610179" y="2550162"/>
            <a:ext cx="8720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>
            <a:stCxn id="143" idx="2"/>
            <a:endCxn id="71" idx="0"/>
          </p:cNvCxnSpPr>
          <p:nvPr/>
        </p:nvCxnSpPr>
        <p:spPr>
          <a:xfrm flipH="1">
            <a:off x="5953079" y="2550162"/>
            <a:ext cx="5291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>
            <a:stCxn id="143" idx="2"/>
            <a:endCxn id="72" idx="0"/>
          </p:cNvCxnSpPr>
          <p:nvPr/>
        </p:nvCxnSpPr>
        <p:spPr>
          <a:xfrm>
            <a:off x="6482259" y="2550162"/>
            <a:ext cx="4995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3" idx="2"/>
            <a:endCxn id="73" idx="0"/>
          </p:cNvCxnSpPr>
          <p:nvPr/>
        </p:nvCxnSpPr>
        <p:spPr>
          <a:xfrm>
            <a:off x="6482259" y="2550162"/>
            <a:ext cx="8424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692904" y="5192005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Sample x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7575257" y="3345723"/>
            <a:ext cx="1331603" cy="798823"/>
            <a:chOff x="1466190" y="1869095"/>
            <a:chExt cx="2196713" cy="1317798"/>
          </a:xfrm>
        </p:grpSpPr>
        <p:pic>
          <p:nvPicPr>
            <p:cNvPr id="154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  <p:pic>
        <p:nvPicPr>
          <p:cNvPr id="156" name="그림 1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1618" y="5154549"/>
            <a:ext cx="576275" cy="5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6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95" grpId="0"/>
      <p:bldP spid="96" grpId="0"/>
      <p:bldP spid="97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/>
      <p:bldP spid="121" grpId="0"/>
      <p:bldP spid="138" grpId="0"/>
      <p:bldP spid="139" grpId="0" animBg="1"/>
      <p:bldP spid="141" grpId="0" animBg="1"/>
      <p:bldP spid="142" grpId="0" animBg="1"/>
      <p:bldP spid="145" grpId="0" animBg="1"/>
      <p:bldP spid="146" grpId="0" animBg="1"/>
      <p:bldP spid="1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81514" y="2865678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타원 5"/>
          <p:cNvSpPr/>
          <p:nvPr/>
        </p:nvSpPr>
        <p:spPr>
          <a:xfrm>
            <a:off x="935124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타원 6"/>
          <p:cNvSpPr/>
          <p:nvPr/>
        </p:nvSpPr>
        <p:spPr>
          <a:xfrm>
            <a:off x="1144202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타원 7"/>
          <p:cNvSpPr/>
          <p:nvPr/>
        </p:nvSpPr>
        <p:spPr>
          <a:xfrm>
            <a:off x="1771437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타원 8"/>
          <p:cNvSpPr/>
          <p:nvPr/>
        </p:nvSpPr>
        <p:spPr>
          <a:xfrm>
            <a:off x="1980516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81514" y="2479687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타원 10"/>
          <p:cNvSpPr/>
          <p:nvPr/>
        </p:nvSpPr>
        <p:spPr>
          <a:xfrm>
            <a:off x="935124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타원 11"/>
          <p:cNvSpPr/>
          <p:nvPr/>
        </p:nvSpPr>
        <p:spPr>
          <a:xfrm>
            <a:off x="1144202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타원 12"/>
          <p:cNvSpPr/>
          <p:nvPr/>
        </p:nvSpPr>
        <p:spPr>
          <a:xfrm>
            <a:off x="1771437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타원 13"/>
          <p:cNvSpPr/>
          <p:nvPr/>
        </p:nvSpPr>
        <p:spPr>
          <a:xfrm>
            <a:off x="1980516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81514" y="324993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타원 15"/>
          <p:cNvSpPr/>
          <p:nvPr/>
        </p:nvSpPr>
        <p:spPr>
          <a:xfrm>
            <a:off x="935124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타원 16"/>
          <p:cNvSpPr/>
          <p:nvPr/>
        </p:nvSpPr>
        <p:spPr>
          <a:xfrm>
            <a:off x="1144202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타원 17"/>
          <p:cNvSpPr/>
          <p:nvPr/>
        </p:nvSpPr>
        <p:spPr>
          <a:xfrm>
            <a:off x="1771437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타원 18"/>
          <p:cNvSpPr/>
          <p:nvPr/>
        </p:nvSpPr>
        <p:spPr>
          <a:xfrm>
            <a:off x="1980516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20" name="직선 화살표 연결선 19"/>
          <p:cNvCxnSpPr>
            <a:stCxn id="16" idx="0"/>
            <a:endCxn id="6" idx="4"/>
          </p:cNvCxnSpPr>
          <p:nvPr/>
        </p:nvCxnSpPr>
        <p:spPr>
          <a:xfrm flipV="1">
            <a:off x="1012859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6" idx="0"/>
            <a:endCxn id="7" idx="4"/>
          </p:cNvCxnSpPr>
          <p:nvPr/>
        </p:nvCxnSpPr>
        <p:spPr>
          <a:xfrm flipV="1">
            <a:off x="1012859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0"/>
            <a:endCxn id="8" idx="4"/>
          </p:cNvCxnSpPr>
          <p:nvPr/>
        </p:nvCxnSpPr>
        <p:spPr>
          <a:xfrm flipV="1">
            <a:off x="101285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6" idx="0"/>
            <a:endCxn id="9" idx="4"/>
          </p:cNvCxnSpPr>
          <p:nvPr/>
        </p:nvCxnSpPr>
        <p:spPr>
          <a:xfrm flipV="1">
            <a:off x="1012859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6" idx="4"/>
          </p:cNvCxnSpPr>
          <p:nvPr/>
        </p:nvCxnSpPr>
        <p:spPr>
          <a:xfrm flipH="1" flipV="1">
            <a:off x="1012859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0"/>
            <a:endCxn id="7" idx="4"/>
          </p:cNvCxnSpPr>
          <p:nvPr/>
        </p:nvCxnSpPr>
        <p:spPr>
          <a:xfrm flipV="1">
            <a:off x="1221937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7" idx="0"/>
            <a:endCxn id="8" idx="4"/>
          </p:cNvCxnSpPr>
          <p:nvPr/>
        </p:nvCxnSpPr>
        <p:spPr>
          <a:xfrm flipV="1">
            <a:off x="1221937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0"/>
            <a:endCxn id="9" idx="4"/>
          </p:cNvCxnSpPr>
          <p:nvPr/>
        </p:nvCxnSpPr>
        <p:spPr>
          <a:xfrm flipV="1">
            <a:off x="1221937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6" idx="4"/>
          </p:cNvCxnSpPr>
          <p:nvPr/>
        </p:nvCxnSpPr>
        <p:spPr>
          <a:xfrm flipH="1" flipV="1">
            <a:off x="101285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8" idx="0"/>
            <a:endCxn id="7" idx="4"/>
          </p:cNvCxnSpPr>
          <p:nvPr/>
        </p:nvCxnSpPr>
        <p:spPr>
          <a:xfrm flipH="1" flipV="1">
            <a:off x="1221937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8" idx="0"/>
            <a:endCxn id="8" idx="4"/>
          </p:cNvCxnSpPr>
          <p:nvPr/>
        </p:nvCxnSpPr>
        <p:spPr>
          <a:xfrm flipV="1">
            <a:off x="1849172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0"/>
            <a:endCxn id="9" idx="4"/>
          </p:cNvCxnSpPr>
          <p:nvPr/>
        </p:nvCxnSpPr>
        <p:spPr>
          <a:xfrm flipV="1">
            <a:off x="1849172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6" idx="4"/>
          </p:cNvCxnSpPr>
          <p:nvPr/>
        </p:nvCxnSpPr>
        <p:spPr>
          <a:xfrm flipH="1" flipV="1">
            <a:off x="1012859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9" idx="0"/>
            <a:endCxn id="7" idx="4"/>
          </p:cNvCxnSpPr>
          <p:nvPr/>
        </p:nvCxnSpPr>
        <p:spPr>
          <a:xfrm flipH="1" flipV="1">
            <a:off x="1221937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9" idx="0"/>
            <a:endCxn id="8" idx="4"/>
          </p:cNvCxnSpPr>
          <p:nvPr/>
        </p:nvCxnSpPr>
        <p:spPr>
          <a:xfrm flipH="1" flipV="1">
            <a:off x="1849172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0"/>
            <a:endCxn id="9" idx="4"/>
          </p:cNvCxnSpPr>
          <p:nvPr/>
        </p:nvCxnSpPr>
        <p:spPr>
          <a:xfrm flipV="1">
            <a:off x="2058250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1323" y="2820163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1361323" y="2428716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1361323" y="3205977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39" name="직선 화살표 연결선 38"/>
          <p:cNvCxnSpPr>
            <a:endCxn id="11" idx="4"/>
          </p:cNvCxnSpPr>
          <p:nvPr/>
        </p:nvCxnSpPr>
        <p:spPr>
          <a:xfrm flipV="1">
            <a:off x="1012859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1012859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6" idx="0"/>
            <a:endCxn id="13" idx="4"/>
          </p:cNvCxnSpPr>
          <p:nvPr/>
        </p:nvCxnSpPr>
        <p:spPr>
          <a:xfrm flipV="1">
            <a:off x="1012859" y="2699488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4" idx="4"/>
          </p:cNvCxnSpPr>
          <p:nvPr/>
        </p:nvCxnSpPr>
        <p:spPr>
          <a:xfrm flipV="1">
            <a:off x="1012859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1" idx="4"/>
          </p:cNvCxnSpPr>
          <p:nvPr/>
        </p:nvCxnSpPr>
        <p:spPr>
          <a:xfrm flipH="1" flipV="1">
            <a:off x="1012859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V="1">
            <a:off x="1221937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7" idx="0"/>
            <a:endCxn id="13" idx="4"/>
          </p:cNvCxnSpPr>
          <p:nvPr/>
        </p:nvCxnSpPr>
        <p:spPr>
          <a:xfrm flipV="1">
            <a:off x="1221937" y="2699488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4" idx="4"/>
          </p:cNvCxnSpPr>
          <p:nvPr/>
        </p:nvCxnSpPr>
        <p:spPr>
          <a:xfrm flipV="1">
            <a:off x="1221937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1" idx="4"/>
          </p:cNvCxnSpPr>
          <p:nvPr/>
        </p:nvCxnSpPr>
        <p:spPr>
          <a:xfrm flipH="1" flipV="1">
            <a:off x="101285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1221937" y="2699488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V="1">
            <a:off x="1849172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8" idx="0"/>
            <a:endCxn id="14" idx="4"/>
          </p:cNvCxnSpPr>
          <p:nvPr/>
        </p:nvCxnSpPr>
        <p:spPr>
          <a:xfrm flipV="1">
            <a:off x="1849172" y="2699488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1" idx="4"/>
          </p:cNvCxnSpPr>
          <p:nvPr/>
        </p:nvCxnSpPr>
        <p:spPr>
          <a:xfrm flipH="1" flipV="1">
            <a:off x="1012859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1221937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1849172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9" idx="0"/>
            <a:endCxn id="14" idx="4"/>
          </p:cNvCxnSpPr>
          <p:nvPr/>
        </p:nvCxnSpPr>
        <p:spPr>
          <a:xfrm flipV="1">
            <a:off x="2058250" y="2699488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1431909" y="2043642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56" name="직선 화살표 연결선 55"/>
          <p:cNvCxnSpPr>
            <a:stCxn id="55" idx="4"/>
            <a:endCxn id="11" idx="0"/>
          </p:cNvCxnSpPr>
          <p:nvPr/>
        </p:nvCxnSpPr>
        <p:spPr>
          <a:xfrm flipH="1">
            <a:off x="1012859" y="2199111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5" idx="4"/>
            <a:endCxn id="12" idx="0"/>
          </p:cNvCxnSpPr>
          <p:nvPr/>
        </p:nvCxnSpPr>
        <p:spPr>
          <a:xfrm flipH="1">
            <a:off x="1221937" y="2199111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5" idx="4"/>
            <a:endCxn id="13" idx="0"/>
          </p:cNvCxnSpPr>
          <p:nvPr/>
        </p:nvCxnSpPr>
        <p:spPr>
          <a:xfrm>
            <a:off x="1509643" y="2199111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5" idx="4"/>
            <a:endCxn id="14" idx="0"/>
          </p:cNvCxnSpPr>
          <p:nvPr/>
        </p:nvCxnSpPr>
        <p:spPr>
          <a:xfrm>
            <a:off x="1509643" y="2199111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1375059" y="1986459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725" y="3763174"/>
            <a:ext cx="511660" cy="511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모서리가 둥근 직사각형 61"/>
          <p:cNvSpPr/>
          <p:nvPr/>
        </p:nvSpPr>
        <p:spPr>
          <a:xfrm>
            <a:off x="2677401" y="4937704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타원 62"/>
          <p:cNvSpPr/>
          <p:nvPr/>
        </p:nvSpPr>
        <p:spPr>
          <a:xfrm>
            <a:off x="2735141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4" name="타원 63"/>
          <p:cNvSpPr/>
          <p:nvPr/>
        </p:nvSpPr>
        <p:spPr>
          <a:xfrm>
            <a:off x="2960325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5" name="타원 64"/>
          <p:cNvSpPr/>
          <p:nvPr/>
        </p:nvSpPr>
        <p:spPr>
          <a:xfrm>
            <a:off x="3635876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6" name="타원 65"/>
          <p:cNvSpPr/>
          <p:nvPr/>
        </p:nvSpPr>
        <p:spPr>
          <a:xfrm>
            <a:off x="3861060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677401" y="4521980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8" name="타원 67"/>
          <p:cNvSpPr/>
          <p:nvPr/>
        </p:nvSpPr>
        <p:spPr>
          <a:xfrm>
            <a:off x="2735141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9" name="타원 68"/>
          <p:cNvSpPr/>
          <p:nvPr/>
        </p:nvSpPr>
        <p:spPr>
          <a:xfrm>
            <a:off x="2960325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0" name="타원 69"/>
          <p:cNvSpPr/>
          <p:nvPr/>
        </p:nvSpPr>
        <p:spPr>
          <a:xfrm>
            <a:off x="3635876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1" name="타원 70"/>
          <p:cNvSpPr/>
          <p:nvPr/>
        </p:nvSpPr>
        <p:spPr>
          <a:xfrm>
            <a:off x="3861060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7401" y="5351555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3" name="타원 72"/>
          <p:cNvSpPr/>
          <p:nvPr/>
        </p:nvSpPr>
        <p:spPr>
          <a:xfrm>
            <a:off x="2735141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4" name="타원 73"/>
          <p:cNvSpPr/>
          <p:nvPr/>
        </p:nvSpPr>
        <p:spPr>
          <a:xfrm>
            <a:off x="2960325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5" name="타원 74"/>
          <p:cNvSpPr/>
          <p:nvPr/>
        </p:nvSpPr>
        <p:spPr>
          <a:xfrm>
            <a:off x="3635876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6" name="타원 75"/>
          <p:cNvSpPr/>
          <p:nvPr/>
        </p:nvSpPr>
        <p:spPr>
          <a:xfrm>
            <a:off x="3861060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7" name="직선 화살표 연결선 76"/>
          <p:cNvCxnSpPr>
            <a:stCxn id="73" idx="0"/>
            <a:endCxn id="63" idx="4"/>
          </p:cNvCxnSpPr>
          <p:nvPr/>
        </p:nvCxnSpPr>
        <p:spPr>
          <a:xfrm flipV="1">
            <a:off x="2818863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73" idx="0"/>
            <a:endCxn id="64" idx="4"/>
          </p:cNvCxnSpPr>
          <p:nvPr/>
        </p:nvCxnSpPr>
        <p:spPr>
          <a:xfrm flipV="1">
            <a:off x="2818863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3" idx="0"/>
            <a:endCxn id="65" idx="4"/>
          </p:cNvCxnSpPr>
          <p:nvPr/>
        </p:nvCxnSpPr>
        <p:spPr>
          <a:xfrm flipV="1">
            <a:off x="2818863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3" idx="0"/>
            <a:endCxn id="66" idx="4"/>
          </p:cNvCxnSpPr>
          <p:nvPr/>
        </p:nvCxnSpPr>
        <p:spPr>
          <a:xfrm flipV="1">
            <a:off x="2818863" y="5174436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3" idx="4"/>
          </p:cNvCxnSpPr>
          <p:nvPr/>
        </p:nvCxnSpPr>
        <p:spPr>
          <a:xfrm flipH="1" flipV="1">
            <a:off x="2818863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4" idx="0"/>
            <a:endCxn id="64" idx="4"/>
          </p:cNvCxnSpPr>
          <p:nvPr/>
        </p:nvCxnSpPr>
        <p:spPr>
          <a:xfrm flipV="1">
            <a:off x="3044047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4" idx="0"/>
            <a:endCxn id="65" idx="4"/>
          </p:cNvCxnSpPr>
          <p:nvPr/>
        </p:nvCxnSpPr>
        <p:spPr>
          <a:xfrm flipV="1">
            <a:off x="3044047" y="5174436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4" idx="0"/>
            <a:endCxn id="66" idx="4"/>
          </p:cNvCxnSpPr>
          <p:nvPr/>
        </p:nvCxnSpPr>
        <p:spPr>
          <a:xfrm flipV="1">
            <a:off x="3044047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3" idx="4"/>
          </p:cNvCxnSpPr>
          <p:nvPr/>
        </p:nvCxnSpPr>
        <p:spPr>
          <a:xfrm flipH="1" flipV="1">
            <a:off x="2818863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5" idx="0"/>
            <a:endCxn id="64" idx="4"/>
          </p:cNvCxnSpPr>
          <p:nvPr/>
        </p:nvCxnSpPr>
        <p:spPr>
          <a:xfrm flipH="1" flipV="1">
            <a:off x="3044047" y="5174436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5" idx="0"/>
            <a:endCxn id="65" idx="4"/>
          </p:cNvCxnSpPr>
          <p:nvPr/>
        </p:nvCxnSpPr>
        <p:spPr>
          <a:xfrm flipV="1">
            <a:off x="3719598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5" idx="0"/>
            <a:endCxn id="66" idx="4"/>
          </p:cNvCxnSpPr>
          <p:nvPr/>
        </p:nvCxnSpPr>
        <p:spPr>
          <a:xfrm flipV="1">
            <a:off x="3719598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3" idx="4"/>
          </p:cNvCxnSpPr>
          <p:nvPr/>
        </p:nvCxnSpPr>
        <p:spPr>
          <a:xfrm flipH="1" flipV="1">
            <a:off x="2818863" y="5174436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6" idx="0"/>
            <a:endCxn id="64" idx="4"/>
          </p:cNvCxnSpPr>
          <p:nvPr/>
        </p:nvCxnSpPr>
        <p:spPr>
          <a:xfrm flipH="1" flipV="1">
            <a:off x="3044047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6" idx="0"/>
            <a:endCxn id="65" idx="4"/>
          </p:cNvCxnSpPr>
          <p:nvPr/>
        </p:nvCxnSpPr>
        <p:spPr>
          <a:xfrm flipH="1" flipV="1">
            <a:off x="3719598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V="1">
            <a:off x="4240075" y="5439109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194169" y="4888683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4" name="TextBox 93"/>
          <p:cNvSpPr txBox="1"/>
          <p:nvPr/>
        </p:nvSpPr>
        <p:spPr>
          <a:xfrm>
            <a:off x="3194169" y="4467082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5" name="TextBox 94"/>
          <p:cNvSpPr txBox="1"/>
          <p:nvPr/>
        </p:nvSpPr>
        <p:spPr>
          <a:xfrm>
            <a:off x="3194169" y="5304217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96" name="직선 화살표 연결선 95"/>
          <p:cNvCxnSpPr>
            <a:stCxn id="63" idx="0"/>
            <a:endCxn id="68" idx="4"/>
          </p:cNvCxnSpPr>
          <p:nvPr/>
        </p:nvCxnSpPr>
        <p:spPr>
          <a:xfrm flipV="1">
            <a:off x="2818863" y="4758712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endCxn id="69" idx="4"/>
          </p:cNvCxnSpPr>
          <p:nvPr/>
        </p:nvCxnSpPr>
        <p:spPr>
          <a:xfrm flipV="1">
            <a:off x="2818863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63" idx="0"/>
            <a:endCxn id="70" idx="4"/>
          </p:cNvCxnSpPr>
          <p:nvPr/>
        </p:nvCxnSpPr>
        <p:spPr>
          <a:xfrm flipV="1">
            <a:off x="2818863" y="4758712"/>
            <a:ext cx="900735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1" idx="4"/>
          </p:cNvCxnSpPr>
          <p:nvPr/>
        </p:nvCxnSpPr>
        <p:spPr>
          <a:xfrm flipV="1">
            <a:off x="2818863" y="4758712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68" idx="4"/>
          </p:cNvCxnSpPr>
          <p:nvPr/>
        </p:nvCxnSpPr>
        <p:spPr>
          <a:xfrm flipH="1" flipV="1">
            <a:off x="2818863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V="1">
            <a:off x="3044047" y="4758712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64" idx="0"/>
            <a:endCxn id="70" idx="4"/>
          </p:cNvCxnSpPr>
          <p:nvPr/>
        </p:nvCxnSpPr>
        <p:spPr>
          <a:xfrm flipV="1">
            <a:off x="3044047" y="4758712"/>
            <a:ext cx="675551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1" idx="4"/>
          </p:cNvCxnSpPr>
          <p:nvPr/>
        </p:nvCxnSpPr>
        <p:spPr>
          <a:xfrm flipV="1">
            <a:off x="3044047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68" idx="4"/>
          </p:cNvCxnSpPr>
          <p:nvPr/>
        </p:nvCxnSpPr>
        <p:spPr>
          <a:xfrm flipH="1" flipV="1">
            <a:off x="2818863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3044047" y="4758712"/>
            <a:ext cx="675551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V="1">
            <a:off x="3719598" y="4758712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65" idx="0"/>
            <a:endCxn id="71" idx="4"/>
          </p:cNvCxnSpPr>
          <p:nvPr/>
        </p:nvCxnSpPr>
        <p:spPr>
          <a:xfrm flipV="1">
            <a:off x="3719598" y="4758712"/>
            <a:ext cx="225184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68" idx="4"/>
          </p:cNvCxnSpPr>
          <p:nvPr/>
        </p:nvCxnSpPr>
        <p:spPr>
          <a:xfrm flipH="1" flipV="1">
            <a:off x="2818863" y="4758712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3044047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3719598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4240075" y="5023385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4064374" y="5857779"/>
            <a:ext cx="1064245" cy="70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801540" y="5946068"/>
            <a:ext cx="1143243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4" name="타원 113"/>
          <p:cNvSpPr/>
          <p:nvPr/>
        </p:nvSpPr>
        <p:spPr>
          <a:xfrm>
            <a:off x="2844847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5" name="타원 114"/>
          <p:cNvSpPr/>
          <p:nvPr/>
        </p:nvSpPr>
        <p:spPr>
          <a:xfrm>
            <a:off x="3070031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6" name="타원 115"/>
          <p:cNvSpPr/>
          <p:nvPr/>
        </p:nvSpPr>
        <p:spPr>
          <a:xfrm>
            <a:off x="3513284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7" name="타원 116"/>
          <p:cNvSpPr/>
          <p:nvPr/>
        </p:nvSpPr>
        <p:spPr>
          <a:xfrm>
            <a:off x="3738468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8" name="TextBox 117"/>
          <p:cNvSpPr txBox="1"/>
          <p:nvPr/>
        </p:nvSpPr>
        <p:spPr>
          <a:xfrm>
            <a:off x="3194169" y="5898730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19" name="직선 화살표 연결선 118"/>
          <p:cNvCxnSpPr>
            <a:stCxn id="114" idx="0"/>
            <a:endCxn id="73" idx="4"/>
          </p:cNvCxnSpPr>
          <p:nvPr/>
        </p:nvCxnSpPr>
        <p:spPr>
          <a:xfrm flipH="1" flipV="1">
            <a:off x="2818863" y="5588287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14" idx="0"/>
            <a:endCxn id="74" idx="4"/>
          </p:cNvCxnSpPr>
          <p:nvPr/>
        </p:nvCxnSpPr>
        <p:spPr>
          <a:xfrm flipV="1">
            <a:off x="2928570" y="5588287"/>
            <a:ext cx="11547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4" idx="0"/>
            <a:endCxn id="75" idx="4"/>
          </p:cNvCxnSpPr>
          <p:nvPr/>
        </p:nvCxnSpPr>
        <p:spPr>
          <a:xfrm flipV="1">
            <a:off x="2928570" y="5588287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4" idx="0"/>
            <a:endCxn id="76" idx="4"/>
          </p:cNvCxnSpPr>
          <p:nvPr/>
        </p:nvCxnSpPr>
        <p:spPr>
          <a:xfrm flipV="1">
            <a:off x="2928570" y="5588287"/>
            <a:ext cx="1016213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3" idx="4"/>
          </p:cNvCxnSpPr>
          <p:nvPr/>
        </p:nvCxnSpPr>
        <p:spPr>
          <a:xfrm flipH="1" flipV="1">
            <a:off x="2818863" y="5588287"/>
            <a:ext cx="33489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5" idx="0"/>
            <a:endCxn id="74" idx="4"/>
          </p:cNvCxnSpPr>
          <p:nvPr/>
        </p:nvCxnSpPr>
        <p:spPr>
          <a:xfrm flipH="1" flipV="1">
            <a:off x="3044047" y="5588287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5" idx="0"/>
            <a:endCxn id="75" idx="4"/>
          </p:cNvCxnSpPr>
          <p:nvPr/>
        </p:nvCxnSpPr>
        <p:spPr>
          <a:xfrm flipV="1">
            <a:off x="3153753" y="5588287"/>
            <a:ext cx="56584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5" idx="0"/>
            <a:endCxn id="76" idx="4"/>
          </p:cNvCxnSpPr>
          <p:nvPr/>
        </p:nvCxnSpPr>
        <p:spPr>
          <a:xfrm flipV="1">
            <a:off x="3153753" y="5588287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3" idx="4"/>
          </p:cNvCxnSpPr>
          <p:nvPr/>
        </p:nvCxnSpPr>
        <p:spPr>
          <a:xfrm flipH="1" flipV="1">
            <a:off x="2818863" y="5588287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6" idx="0"/>
            <a:endCxn id="74" idx="4"/>
          </p:cNvCxnSpPr>
          <p:nvPr/>
        </p:nvCxnSpPr>
        <p:spPr>
          <a:xfrm flipH="1" flipV="1">
            <a:off x="3044047" y="5588287"/>
            <a:ext cx="55296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6" idx="0"/>
            <a:endCxn id="75" idx="4"/>
          </p:cNvCxnSpPr>
          <p:nvPr/>
        </p:nvCxnSpPr>
        <p:spPr>
          <a:xfrm flipV="1">
            <a:off x="3597007" y="5588287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6" idx="0"/>
            <a:endCxn id="76" idx="4"/>
          </p:cNvCxnSpPr>
          <p:nvPr/>
        </p:nvCxnSpPr>
        <p:spPr>
          <a:xfrm flipV="1">
            <a:off x="3597007" y="5588287"/>
            <a:ext cx="34777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3" idx="4"/>
          </p:cNvCxnSpPr>
          <p:nvPr/>
        </p:nvCxnSpPr>
        <p:spPr>
          <a:xfrm flipH="1" flipV="1">
            <a:off x="2818863" y="5588287"/>
            <a:ext cx="100332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7" idx="0"/>
            <a:endCxn id="74" idx="4"/>
          </p:cNvCxnSpPr>
          <p:nvPr/>
        </p:nvCxnSpPr>
        <p:spPr>
          <a:xfrm flipH="1" flipV="1">
            <a:off x="3044047" y="5588287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7" idx="0"/>
            <a:endCxn id="75" idx="4"/>
          </p:cNvCxnSpPr>
          <p:nvPr/>
        </p:nvCxnSpPr>
        <p:spPr>
          <a:xfrm flipH="1" flipV="1">
            <a:off x="3719598" y="5588287"/>
            <a:ext cx="10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7" idx="0"/>
            <a:endCxn id="76" idx="4"/>
          </p:cNvCxnSpPr>
          <p:nvPr/>
        </p:nvCxnSpPr>
        <p:spPr>
          <a:xfrm flipV="1">
            <a:off x="3822191" y="5588287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194169" y="5892898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006" y="3770453"/>
            <a:ext cx="557722" cy="557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7" name="직사각형 136"/>
          <p:cNvSpPr/>
          <p:nvPr/>
        </p:nvSpPr>
        <p:spPr>
          <a:xfrm>
            <a:off x="4459061" y="5736508"/>
            <a:ext cx="4187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p</a:t>
            </a:r>
            <a:r>
              <a:rPr lang="en-US" altLang="ko-KR" sz="1200" dirty="0" smtClean="0">
                <a:solidFill>
                  <a:srgbClr val="FF0000"/>
                </a:solidFill>
              </a:rPr>
              <a:t>(z)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38" name="직선 화살표 연결선 137"/>
          <p:cNvCxnSpPr>
            <a:endCxn id="68" idx="0"/>
          </p:cNvCxnSpPr>
          <p:nvPr/>
        </p:nvCxnSpPr>
        <p:spPr>
          <a:xfrm flipH="1">
            <a:off x="2818863" y="4334175"/>
            <a:ext cx="572698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3044047" y="4334175"/>
            <a:ext cx="347515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>
            <a:off x="3391562" y="4334175"/>
            <a:ext cx="328037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3391562" y="4334175"/>
            <a:ext cx="553221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모서리가 둥근 직사각형 141"/>
          <p:cNvSpPr/>
          <p:nvPr/>
        </p:nvSpPr>
        <p:spPr>
          <a:xfrm>
            <a:off x="2738956" y="2865678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3" name="타원 142"/>
          <p:cNvSpPr/>
          <p:nvPr/>
        </p:nvSpPr>
        <p:spPr>
          <a:xfrm>
            <a:off x="2792566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4" name="타원 143"/>
          <p:cNvSpPr/>
          <p:nvPr/>
        </p:nvSpPr>
        <p:spPr>
          <a:xfrm>
            <a:off x="3001644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5" name="타원 144"/>
          <p:cNvSpPr/>
          <p:nvPr/>
        </p:nvSpPr>
        <p:spPr>
          <a:xfrm>
            <a:off x="3628879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6" name="타원 145"/>
          <p:cNvSpPr/>
          <p:nvPr/>
        </p:nvSpPr>
        <p:spPr>
          <a:xfrm>
            <a:off x="3837958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2738956" y="2479687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8" name="타원 147"/>
          <p:cNvSpPr/>
          <p:nvPr/>
        </p:nvSpPr>
        <p:spPr>
          <a:xfrm>
            <a:off x="2792566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9" name="타원 148"/>
          <p:cNvSpPr/>
          <p:nvPr/>
        </p:nvSpPr>
        <p:spPr>
          <a:xfrm>
            <a:off x="3001644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0" name="타원 149"/>
          <p:cNvSpPr/>
          <p:nvPr/>
        </p:nvSpPr>
        <p:spPr>
          <a:xfrm>
            <a:off x="3628879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1" name="타원 150"/>
          <p:cNvSpPr/>
          <p:nvPr/>
        </p:nvSpPr>
        <p:spPr>
          <a:xfrm>
            <a:off x="3837958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2738956" y="324993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3" name="타원 152"/>
          <p:cNvSpPr/>
          <p:nvPr/>
        </p:nvSpPr>
        <p:spPr>
          <a:xfrm>
            <a:off x="2792566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4" name="타원 153"/>
          <p:cNvSpPr/>
          <p:nvPr/>
        </p:nvSpPr>
        <p:spPr>
          <a:xfrm>
            <a:off x="3001644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5" name="타원 154"/>
          <p:cNvSpPr/>
          <p:nvPr/>
        </p:nvSpPr>
        <p:spPr>
          <a:xfrm>
            <a:off x="3628879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6" name="타원 155"/>
          <p:cNvSpPr/>
          <p:nvPr/>
        </p:nvSpPr>
        <p:spPr>
          <a:xfrm>
            <a:off x="3837958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57" name="직선 화살표 연결선 156"/>
          <p:cNvCxnSpPr>
            <a:stCxn id="153" idx="0"/>
            <a:endCxn id="143" idx="4"/>
          </p:cNvCxnSpPr>
          <p:nvPr/>
        </p:nvCxnSpPr>
        <p:spPr>
          <a:xfrm flipV="1">
            <a:off x="2870301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153" idx="0"/>
            <a:endCxn id="144" idx="4"/>
          </p:cNvCxnSpPr>
          <p:nvPr/>
        </p:nvCxnSpPr>
        <p:spPr>
          <a:xfrm flipV="1">
            <a:off x="2870301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3" idx="0"/>
            <a:endCxn id="145" idx="4"/>
          </p:cNvCxnSpPr>
          <p:nvPr/>
        </p:nvCxnSpPr>
        <p:spPr>
          <a:xfrm flipV="1">
            <a:off x="2870301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3" idx="0"/>
            <a:endCxn id="146" idx="4"/>
          </p:cNvCxnSpPr>
          <p:nvPr/>
        </p:nvCxnSpPr>
        <p:spPr>
          <a:xfrm flipV="1">
            <a:off x="2870301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3" idx="4"/>
          </p:cNvCxnSpPr>
          <p:nvPr/>
        </p:nvCxnSpPr>
        <p:spPr>
          <a:xfrm flipH="1" flipV="1">
            <a:off x="2870301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4" idx="0"/>
            <a:endCxn id="144" idx="4"/>
          </p:cNvCxnSpPr>
          <p:nvPr/>
        </p:nvCxnSpPr>
        <p:spPr>
          <a:xfrm flipV="1">
            <a:off x="3079379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4" idx="0"/>
            <a:endCxn id="145" idx="4"/>
          </p:cNvCxnSpPr>
          <p:nvPr/>
        </p:nvCxnSpPr>
        <p:spPr>
          <a:xfrm flipV="1">
            <a:off x="3079379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4" idx="0"/>
            <a:endCxn id="146" idx="4"/>
          </p:cNvCxnSpPr>
          <p:nvPr/>
        </p:nvCxnSpPr>
        <p:spPr>
          <a:xfrm flipV="1">
            <a:off x="307937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3" idx="4"/>
          </p:cNvCxnSpPr>
          <p:nvPr/>
        </p:nvCxnSpPr>
        <p:spPr>
          <a:xfrm flipH="1" flipV="1">
            <a:off x="2870301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5" idx="0"/>
            <a:endCxn id="144" idx="4"/>
          </p:cNvCxnSpPr>
          <p:nvPr/>
        </p:nvCxnSpPr>
        <p:spPr>
          <a:xfrm flipH="1" flipV="1">
            <a:off x="3079379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5" idx="0"/>
            <a:endCxn id="145" idx="4"/>
          </p:cNvCxnSpPr>
          <p:nvPr/>
        </p:nvCxnSpPr>
        <p:spPr>
          <a:xfrm flipV="1">
            <a:off x="3706614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5" idx="0"/>
            <a:endCxn id="146" idx="4"/>
          </p:cNvCxnSpPr>
          <p:nvPr/>
        </p:nvCxnSpPr>
        <p:spPr>
          <a:xfrm flipV="1">
            <a:off x="3706614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3" idx="4"/>
          </p:cNvCxnSpPr>
          <p:nvPr/>
        </p:nvCxnSpPr>
        <p:spPr>
          <a:xfrm flipH="1" flipV="1">
            <a:off x="2870301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6" idx="0"/>
            <a:endCxn id="144" idx="4"/>
          </p:cNvCxnSpPr>
          <p:nvPr/>
        </p:nvCxnSpPr>
        <p:spPr>
          <a:xfrm flipH="1" flipV="1">
            <a:off x="307937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6" idx="0"/>
            <a:endCxn id="145" idx="4"/>
          </p:cNvCxnSpPr>
          <p:nvPr/>
        </p:nvCxnSpPr>
        <p:spPr>
          <a:xfrm flipH="1" flipV="1">
            <a:off x="3706614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6" idx="0"/>
            <a:endCxn id="146" idx="4"/>
          </p:cNvCxnSpPr>
          <p:nvPr/>
        </p:nvCxnSpPr>
        <p:spPr>
          <a:xfrm flipV="1">
            <a:off x="3915692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3218765" y="2820163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4" name="TextBox 173"/>
          <p:cNvSpPr txBox="1"/>
          <p:nvPr/>
        </p:nvSpPr>
        <p:spPr>
          <a:xfrm>
            <a:off x="3218765" y="2428716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5" name="TextBox 174"/>
          <p:cNvSpPr txBox="1"/>
          <p:nvPr/>
        </p:nvSpPr>
        <p:spPr>
          <a:xfrm>
            <a:off x="3218765" y="3205977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76" name="직선 화살표 연결선 175"/>
          <p:cNvCxnSpPr>
            <a:endCxn id="148" idx="4"/>
          </p:cNvCxnSpPr>
          <p:nvPr/>
        </p:nvCxnSpPr>
        <p:spPr>
          <a:xfrm flipV="1">
            <a:off x="2870301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2870301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stCxn id="143" idx="0"/>
            <a:endCxn id="150" idx="4"/>
          </p:cNvCxnSpPr>
          <p:nvPr/>
        </p:nvCxnSpPr>
        <p:spPr>
          <a:xfrm flipV="1">
            <a:off x="2870301" y="2699488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51" idx="4"/>
          </p:cNvCxnSpPr>
          <p:nvPr/>
        </p:nvCxnSpPr>
        <p:spPr>
          <a:xfrm flipV="1">
            <a:off x="2870301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48" idx="4"/>
          </p:cNvCxnSpPr>
          <p:nvPr/>
        </p:nvCxnSpPr>
        <p:spPr>
          <a:xfrm flipH="1" flipV="1">
            <a:off x="2870301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V="1">
            <a:off x="3079379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stCxn id="144" idx="0"/>
            <a:endCxn id="150" idx="4"/>
          </p:cNvCxnSpPr>
          <p:nvPr/>
        </p:nvCxnSpPr>
        <p:spPr>
          <a:xfrm flipV="1">
            <a:off x="3079379" y="2699488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51" idx="4"/>
          </p:cNvCxnSpPr>
          <p:nvPr/>
        </p:nvCxnSpPr>
        <p:spPr>
          <a:xfrm flipV="1">
            <a:off x="307937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48" idx="4"/>
          </p:cNvCxnSpPr>
          <p:nvPr/>
        </p:nvCxnSpPr>
        <p:spPr>
          <a:xfrm flipH="1" flipV="1">
            <a:off x="2870301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3079379" y="2699488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V="1">
            <a:off x="3706614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stCxn id="145" idx="0"/>
            <a:endCxn id="151" idx="4"/>
          </p:cNvCxnSpPr>
          <p:nvPr/>
        </p:nvCxnSpPr>
        <p:spPr>
          <a:xfrm flipV="1">
            <a:off x="3706614" y="2699488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48" idx="4"/>
          </p:cNvCxnSpPr>
          <p:nvPr/>
        </p:nvCxnSpPr>
        <p:spPr>
          <a:xfrm flipH="1" flipV="1">
            <a:off x="2870301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307937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3706614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stCxn id="146" idx="0"/>
            <a:endCxn id="151" idx="4"/>
          </p:cNvCxnSpPr>
          <p:nvPr/>
        </p:nvCxnSpPr>
        <p:spPr>
          <a:xfrm flipV="1">
            <a:off x="3915692" y="2699488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타원 191"/>
          <p:cNvSpPr/>
          <p:nvPr/>
        </p:nvSpPr>
        <p:spPr>
          <a:xfrm>
            <a:off x="3289351" y="2043642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3" name="직선 화살표 연결선 192"/>
          <p:cNvCxnSpPr>
            <a:stCxn id="192" idx="4"/>
            <a:endCxn id="148" idx="0"/>
          </p:cNvCxnSpPr>
          <p:nvPr/>
        </p:nvCxnSpPr>
        <p:spPr>
          <a:xfrm flipH="1">
            <a:off x="2870301" y="2199111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>
            <a:stCxn id="192" idx="4"/>
            <a:endCxn id="149" idx="0"/>
          </p:cNvCxnSpPr>
          <p:nvPr/>
        </p:nvCxnSpPr>
        <p:spPr>
          <a:xfrm flipH="1">
            <a:off x="3079379" y="2199111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2" idx="4"/>
            <a:endCxn id="150" idx="0"/>
          </p:cNvCxnSpPr>
          <p:nvPr/>
        </p:nvCxnSpPr>
        <p:spPr>
          <a:xfrm>
            <a:off x="3367085" y="2199111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2" idx="4"/>
            <a:endCxn id="151" idx="0"/>
          </p:cNvCxnSpPr>
          <p:nvPr/>
        </p:nvCxnSpPr>
        <p:spPr>
          <a:xfrm>
            <a:off x="3367085" y="2199111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3232501" y="1986459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8" name="직선 화살표 연결선 197"/>
          <p:cNvCxnSpPr>
            <a:stCxn id="61" idx="0"/>
            <a:endCxn id="16" idx="4"/>
          </p:cNvCxnSpPr>
          <p:nvPr/>
        </p:nvCxnSpPr>
        <p:spPr>
          <a:xfrm flipH="1" flipV="1">
            <a:off x="1012859" y="3469731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>
            <a:stCxn id="61" idx="0"/>
            <a:endCxn id="17" idx="4"/>
          </p:cNvCxnSpPr>
          <p:nvPr/>
        </p:nvCxnSpPr>
        <p:spPr>
          <a:xfrm flipH="1" flipV="1">
            <a:off x="1221937" y="3469731"/>
            <a:ext cx="313618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1" idx="0"/>
            <a:endCxn id="18" idx="4"/>
          </p:cNvCxnSpPr>
          <p:nvPr/>
        </p:nvCxnSpPr>
        <p:spPr>
          <a:xfrm flipV="1">
            <a:off x="1535555" y="3469731"/>
            <a:ext cx="313617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1" idx="0"/>
            <a:endCxn id="19" idx="4"/>
          </p:cNvCxnSpPr>
          <p:nvPr/>
        </p:nvCxnSpPr>
        <p:spPr>
          <a:xfrm flipV="1">
            <a:off x="1535555" y="3469731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136" idx="0"/>
            <a:endCxn id="153" idx="4"/>
          </p:cNvCxnSpPr>
          <p:nvPr/>
        </p:nvCxnSpPr>
        <p:spPr>
          <a:xfrm flipH="1" flipV="1">
            <a:off x="2870301" y="3469731"/>
            <a:ext cx="53156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6" idx="0"/>
            <a:endCxn id="154" idx="4"/>
          </p:cNvCxnSpPr>
          <p:nvPr/>
        </p:nvCxnSpPr>
        <p:spPr>
          <a:xfrm flipH="1" flipV="1">
            <a:off x="3079379" y="3469731"/>
            <a:ext cx="322488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6" idx="0"/>
            <a:endCxn id="155" idx="4"/>
          </p:cNvCxnSpPr>
          <p:nvPr/>
        </p:nvCxnSpPr>
        <p:spPr>
          <a:xfrm flipV="1">
            <a:off x="3401867" y="3469731"/>
            <a:ext cx="304747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6" idx="0"/>
            <a:endCxn id="156" idx="4"/>
          </p:cNvCxnSpPr>
          <p:nvPr/>
        </p:nvCxnSpPr>
        <p:spPr>
          <a:xfrm flipV="1">
            <a:off x="3401867" y="3469731"/>
            <a:ext cx="51382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/>
          <p:cNvSpPr/>
          <p:nvPr/>
        </p:nvSpPr>
        <p:spPr>
          <a:xfrm>
            <a:off x="935124" y="1138920"/>
            <a:ext cx="2773317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4581062" y="4521961"/>
            <a:ext cx="2447154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811153" y="1124744"/>
            <a:ext cx="4531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classify the sample x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D(x)=0 when x from Data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D(x)=1 when x from G (generator)</a:t>
            </a:r>
            <a:endParaRPr lang="ko-KR" altLang="en-US" dirty="0"/>
          </a:p>
        </p:txBody>
      </p:sp>
      <p:sp>
        <p:nvSpPr>
          <p:cNvPr id="209" name="TextBox 208"/>
          <p:cNvSpPr txBox="1"/>
          <p:nvPr/>
        </p:nvSpPr>
        <p:spPr>
          <a:xfrm>
            <a:off x="1261251" y="1620700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0" name="TextBox 209"/>
          <p:cNvSpPr txBox="1"/>
          <p:nvPr/>
        </p:nvSpPr>
        <p:spPr>
          <a:xfrm>
            <a:off x="3138966" y="1620700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11" name="직사각형 210"/>
          <p:cNvSpPr/>
          <p:nvPr/>
        </p:nvSpPr>
        <p:spPr>
          <a:xfrm>
            <a:off x="1435812" y="5946173"/>
            <a:ext cx="1298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random noise 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773924" y="4999467"/>
            <a:ext cx="364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generate sample x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As similar as the real data</a:t>
            </a:r>
            <a:endParaRPr lang="ko-KR" altLang="en-US" dirty="0"/>
          </a:p>
        </p:txBody>
      </p:sp>
      <p:sp>
        <p:nvSpPr>
          <p:cNvPr id="213" name="직사각형 212"/>
          <p:cNvSpPr/>
          <p:nvPr/>
        </p:nvSpPr>
        <p:spPr>
          <a:xfrm>
            <a:off x="148087" y="3741573"/>
            <a:ext cx="1105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data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3759029" y="3716506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</a:t>
            </a:r>
            <a:r>
              <a:rPr lang="en-US" altLang="ko-KR" b="1" i="1" dirty="0" smtClean="0">
                <a:solidFill>
                  <a:srgbClr val="FF0000"/>
                </a:solidFill>
              </a:rPr>
              <a:t>G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5128619" y="2584600"/>
            <a:ext cx="3080539" cy="9233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Differentiable </a:t>
            </a:r>
            <a:r>
              <a:rPr lang="en-US" altLang="ko-KR" dirty="0"/>
              <a:t>function represented by a multilayer perceptron with parameters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23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5" grpId="0" animBg="1"/>
      <p:bldP spid="6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93" grpId="0"/>
      <p:bldP spid="94" grpId="0"/>
      <p:bldP spid="95" grpId="0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135" grpId="0"/>
      <p:bldP spid="137" grpId="0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73" grpId="0"/>
      <p:bldP spid="174" grpId="0"/>
      <p:bldP spid="175" grpId="0"/>
      <p:bldP spid="192" grpId="0" animBg="1"/>
      <p:bldP spid="197" grpId="0" animBg="1"/>
      <p:bldP spid="206" grpId="0" animBg="1"/>
      <p:bldP spid="207" grpId="0" animBg="1"/>
      <p:bldP spid="208" grpId="0"/>
      <p:bldP spid="209" grpId="0"/>
      <p:bldP spid="210" grpId="0"/>
      <p:bldP spid="211" grpId="0"/>
      <p:bldP spid="212" grpId="0"/>
      <p:bldP spid="2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1993143" y="612453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8" name="직사각형 137"/>
          <p:cNvSpPr/>
          <p:nvPr/>
        </p:nvSpPr>
        <p:spPr>
          <a:xfrm>
            <a:off x="2930407" y="5811430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23943" y="2579045"/>
            <a:ext cx="1821661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2" name="그림 2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007" y="2248640"/>
            <a:ext cx="6276944" cy="41442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267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05097" y="2579045"/>
            <a:ext cx="1840508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2695847" y="591371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직사각형 213"/>
          <p:cNvSpPr/>
          <p:nvPr/>
        </p:nvSpPr>
        <p:spPr>
          <a:xfrm>
            <a:off x="2930407" y="5828456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직사각형 214"/>
              <p:cNvSpPr/>
              <p:nvPr/>
            </p:nvSpPr>
            <p:spPr>
              <a:xfrm>
                <a:off x="2799873" y="2132856"/>
                <a:ext cx="6344127" cy="30916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Fixed G, maximize </a:t>
                </a:r>
                <a:r>
                  <a:rPr lang="en-US" altLang="ko-KR" dirty="0" smtClean="0"/>
                  <a:t>V:</a:t>
                </a:r>
                <a:endParaRPr lang="en-US" altLang="ko-KR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altLang="ko-KR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6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(1−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altLang="ko-KR" sz="1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altLang="ko-KR" sz="1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1600" b="0" i="1" dirty="0" smtClean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From </a:t>
                </a:r>
                <a:r>
                  <a:rPr lang="en-US" altLang="ko-KR" dirty="0"/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6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sz="1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16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1600" b="0" i="1" smtClean="0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ko-KR" sz="1600" i="1">
                                                      <a:latin typeface="Cambria Math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ko-KR" sz="1600" i="1">
                                                          <a:latin typeface="Cambria Math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ko-KR" sz="1600" i="1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ko-KR" sz="1600" i="1">
                                                      <a:latin typeface="Cambria Math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1−</m:t>
                                                  </m:r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1600" i="1">
                                                          <a:latin typeface="Cambria Math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𝐺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en-US" altLang="ko-KR" sz="1600" i="1">
                                                              <a:latin typeface="Cambria Math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altLang="ko-KR" sz="1600" i="1">
                                                                  <a:latin typeface="Cambria Math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altLang="ko-KR" sz="16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𝑧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en-US" altLang="ko-KR" sz="1600" i="1">
                                                                      <a:latin typeface="Cambria Math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en-US" altLang="ko-KR" sz="1600" i="1"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1600" b="0" dirty="0" smtClean="0"/>
              </a:p>
              <a:p>
                <a:endParaRPr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Binary Classification (logistic loss):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b="0" dirty="0" smtClean="0"/>
                  <a:t>Sample from data: label=1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Sample from generator: label = 0</a:t>
                </a:r>
                <a:endParaRPr lang="en-US" altLang="ko-KR" b="0" dirty="0" smtClean="0"/>
              </a:p>
              <a:p>
                <a:endParaRPr lang="en-US" altLang="ko-KR" sz="1600" b="0" i="1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5" name="직사각형 2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873" y="2132856"/>
                <a:ext cx="6344127" cy="3091680"/>
              </a:xfrm>
              <a:prstGeom prst="rect">
                <a:avLst/>
              </a:prstGeom>
              <a:blipFill rotWithShape="1">
                <a:blip r:embed="rId6"/>
                <a:stretch>
                  <a:fillRect l="-479" t="-7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6" name="그림 2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894" y="5524529"/>
            <a:ext cx="510540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7" name="TextBox 216"/>
          <p:cNvSpPr txBox="1"/>
          <p:nvPr/>
        </p:nvSpPr>
        <p:spPr>
          <a:xfrm>
            <a:off x="6788549" y="5344148"/>
            <a:ext cx="2260745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Stochastic Gradient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6439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23943" y="2579045"/>
            <a:ext cx="1821661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2695847" y="591371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직사각형 213"/>
          <p:cNvSpPr/>
          <p:nvPr/>
        </p:nvSpPr>
        <p:spPr>
          <a:xfrm>
            <a:off x="2930407" y="5828456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2985344" y="2629640"/>
            <a:ext cx="5495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Fixed D, minimize V(G):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endParaRPr lang="en-US" altLang="ko-KR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/>
              <p:cNvSpPr txBox="1"/>
              <p:nvPr/>
            </p:nvSpPr>
            <p:spPr>
              <a:xfrm>
                <a:off x="3253773" y="3267051"/>
                <a:ext cx="5513305" cy="14711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0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0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(1−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)))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000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altLang="ko-KR" sz="2000" dirty="0" smtClean="0">
                    <a:ea typeface="Cambria Math" panose="02040503050406030204" pitchFamily="18" charset="0"/>
                  </a:rPr>
                  <a:t>Try to make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 = 1</m:t>
                    </m:r>
                  </m:oMath>
                </a14:m>
                <a:endParaRPr lang="en-US" altLang="ko-KR" sz="2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9" name="TextBox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773" y="3267051"/>
                <a:ext cx="5513305" cy="147110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0" name="그림 2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543" y="5331764"/>
            <a:ext cx="3629025" cy="885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1" name="TextBox 220"/>
          <p:cNvSpPr txBox="1"/>
          <p:nvPr/>
        </p:nvSpPr>
        <p:spPr>
          <a:xfrm>
            <a:off x="6106823" y="5047091"/>
            <a:ext cx="2260745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Stochastic Gradient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6812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32951</TotalTime>
  <Words>927</Words>
  <Application>Microsoft Macintosh PowerPoint</Application>
  <PresentationFormat>화면 슬라이드 쇼(4:3)</PresentationFormat>
  <Paragraphs>403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맑은 고딕</vt:lpstr>
      <vt:lpstr>휴먼둥근헤드라인</vt:lpstr>
      <vt:lpstr>Cambria Math</vt:lpstr>
      <vt:lpstr>Garamond</vt:lpstr>
      <vt:lpstr>Meiryo UI</vt:lpstr>
      <vt:lpstr>Arial</vt:lpstr>
      <vt:lpstr>Office 테마</vt:lpstr>
      <vt:lpstr>PowerPoint 프레젠테이션</vt:lpstr>
      <vt:lpstr>Turing Test</vt:lpstr>
      <vt:lpstr>Generative?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GAN Results</vt:lpstr>
      <vt:lpstr>Unsupervised Representation Learning with Deep Convolutional Generative Adversarial Network, ICLR 2016.</vt:lpstr>
      <vt:lpstr>DCGAN</vt:lpstr>
      <vt:lpstr>DCGAN</vt:lpstr>
      <vt:lpstr>Experiments</vt:lpstr>
      <vt:lpstr>Experiments</vt:lpstr>
      <vt:lpstr>Experiments</vt:lpstr>
      <vt:lpstr>Experiments</vt:lpstr>
      <vt:lpstr>Experiments</vt:lpstr>
      <vt:lpstr>Generative Adversarial Text to Image Synthesis, ICML 2016.</vt:lpstr>
      <vt:lpstr>Generative Adversarial Text to Image Synthesis</vt:lpstr>
      <vt:lpstr>Generative model</vt:lpstr>
      <vt:lpstr>Review of GAN</vt:lpstr>
      <vt:lpstr>Review of GAN</vt:lpstr>
      <vt:lpstr>Review of GAN</vt:lpstr>
      <vt:lpstr>Generative Adversarial Network</vt:lpstr>
      <vt:lpstr>Review of DCGAN</vt:lpstr>
      <vt:lpstr>GAN – text to image synthesis</vt:lpstr>
      <vt:lpstr>Conditional GAN</vt:lpstr>
      <vt:lpstr>Text-conditional GAN (naïve)</vt:lpstr>
      <vt:lpstr>Matching-aware discriminator</vt:lpstr>
      <vt:lpstr>Matching-aware Discriminator</vt:lpstr>
      <vt:lpstr>Learning with Manifold Interpolation</vt:lpstr>
      <vt:lpstr>Experiments</vt:lpstr>
      <vt:lpstr>Experiments</vt:lpstr>
      <vt:lpstr>Style Transfer</vt:lpstr>
      <vt:lpstr>Style Transfer</vt:lpstr>
      <vt:lpstr>Sentence Interpolation</vt:lpstr>
      <vt:lpstr>Thank you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1118</cp:revision>
  <dcterms:created xsi:type="dcterms:W3CDTF">2010-03-17T18:05:41Z</dcterms:created>
  <dcterms:modified xsi:type="dcterms:W3CDTF">2016-07-26T04:40:24Z</dcterms:modified>
</cp:coreProperties>
</file>